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71" r:id="rId4"/>
    <p:sldId id="270" r:id="rId5"/>
  </p:sldIdLst>
  <p:sldSz cx="10080625" cy="7559675"/>
  <p:notesSz cx="6858000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gG3HjJSjO9bQxzNgFmcpVA5b7/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ED321478-3B51-4D12-8BFF-5EBDD44B1B05}">
  <a:tblStyle styleId="{ED321478-3B51-4D12-8BFF-5EBDD44B1B0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D9AF9481-4216-4E40-817B-56E767DD27E1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7" d="100"/>
          <a:sy n="97" d="100"/>
        </p:scale>
        <p:origin x="-1032" y="204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21" Type="http://customschemas.google.com/relationships/presentationmetadata" Target="meta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23" Type="http://schemas.openxmlformats.org/officeDocument/2006/relationships/viewProps" Target="viewProps.xml"/><Relationship Id="rId4" Type="http://schemas.openxmlformats.org/officeDocument/2006/relationships/slide" Target="slides/slide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785" y="4715143"/>
            <a:ext cx="5486387" cy="446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750" tIns="83750" rIns="83750" bIns="83750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7168920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:notes"/>
          <p:cNvSpPr/>
          <p:nvPr/>
        </p:nvSpPr>
        <p:spPr>
          <a:xfrm>
            <a:off x="685503" y="4715069"/>
            <a:ext cx="5485982" cy="446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750" tIns="83750" rIns="83750" bIns="8375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:notes"/>
          <p:cNvSpPr txBox="1">
            <a:spLocks noGrp="1"/>
          </p:cNvSpPr>
          <p:nvPr>
            <p:ph type="body" idx="1"/>
          </p:nvPr>
        </p:nvSpPr>
        <p:spPr>
          <a:xfrm>
            <a:off x="685503" y="4715068"/>
            <a:ext cx="5481737" cy="4462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800"/>
          </a:p>
        </p:txBody>
      </p:sp>
      <p:sp>
        <p:nvSpPr>
          <p:cNvPr id="58" name="Google Shape;5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:notes"/>
          <p:cNvSpPr/>
          <p:nvPr/>
        </p:nvSpPr>
        <p:spPr>
          <a:xfrm>
            <a:off x="685503" y="4715069"/>
            <a:ext cx="5485982" cy="446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750" tIns="83750" rIns="83750" bIns="8375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3:notes"/>
          <p:cNvSpPr txBox="1">
            <a:spLocks noGrp="1"/>
          </p:cNvSpPr>
          <p:nvPr>
            <p:ph type="body" idx="1"/>
          </p:nvPr>
        </p:nvSpPr>
        <p:spPr>
          <a:xfrm>
            <a:off x="685503" y="4715068"/>
            <a:ext cx="5481737" cy="4462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800"/>
          </a:p>
        </p:txBody>
      </p:sp>
      <p:sp>
        <p:nvSpPr>
          <p:cNvPr id="75" name="Google Shape;7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:notes"/>
          <p:cNvSpPr/>
          <p:nvPr/>
        </p:nvSpPr>
        <p:spPr>
          <a:xfrm>
            <a:off x="685503" y="4715069"/>
            <a:ext cx="5485982" cy="446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750" tIns="83750" rIns="83750" bIns="8375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3:notes"/>
          <p:cNvSpPr txBox="1">
            <a:spLocks noGrp="1"/>
          </p:cNvSpPr>
          <p:nvPr>
            <p:ph type="body" idx="1"/>
          </p:nvPr>
        </p:nvSpPr>
        <p:spPr>
          <a:xfrm>
            <a:off x="685503" y="4715068"/>
            <a:ext cx="5481737" cy="4462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800"/>
          </a:p>
        </p:txBody>
      </p:sp>
      <p:sp>
        <p:nvSpPr>
          <p:cNvPr id="75" name="Google Shape;7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:notes"/>
          <p:cNvSpPr/>
          <p:nvPr/>
        </p:nvSpPr>
        <p:spPr>
          <a:xfrm>
            <a:off x="685503" y="4715069"/>
            <a:ext cx="5485982" cy="446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750" tIns="83750" rIns="83750" bIns="8375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3:notes"/>
          <p:cNvSpPr txBox="1">
            <a:spLocks noGrp="1"/>
          </p:cNvSpPr>
          <p:nvPr>
            <p:ph type="body" idx="1"/>
          </p:nvPr>
        </p:nvSpPr>
        <p:spPr>
          <a:xfrm>
            <a:off x="685503" y="4715068"/>
            <a:ext cx="5481737" cy="4462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800"/>
          </a:p>
        </p:txBody>
      </p:sp>
      <p:sp>
        <p:nvSpPr>
          <p:cNvPr id="75" name="Google Shape;7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6"/>
          <p:cNvSpPr txBox="1">
            <a:spLocks noGrp="1"/>
          </p:cNvSpPr>
          <p:nvPr>
            <p:ph type="title"/>
          </p:nvPr>
        </p:nvSpPr>
        <p:spPr>
          <a:xfrm>
            <a:off x="685800" y="2233800"/>
            <a:ext cx="7771320" cy="126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6"/>
          <p:cNvSpPr txBox="1">
            <a:spLocks noGrp="1"/>
          </p:cNvSpPr>
          <p:nvPr>
            <p:ph type="body" idx="1"/>
          </p:nvPr>
        </p:nvSpPr>
        <p:spPr>
          <a:xfrm>
            <a:off x="504000" y="1768680"/>
            <a:ext cx="9071640" cy="2090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6"/>
          <p:cNvSpPr txBox="1">
            <a:spLocks noGrp="1"/>
          </p:cNvSpPr>
          <p:nvPr>
            <p:ph type="body" idx="2"/>
          </p:nvPr>
        </p:nvSpPr>
        <p:spPr>
          <a:xfrm>
            <a:off x="504000" y="4058640"/>
            <a:ext cx="9071640" cy="2090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7"/>
          <p:cNvSpPr txBox="1">
            <a:spLocks noGrp="1"/>
          </p:cNvSpPr>
          <p:nvPr>
            <p:ph type="title"/>
          </p:nvPr>
        </p:nvSpPr>
        <p:spPr>
          <a:xfrm>
            <a:off x="685800" y="2233800"/>
            <a:ext cx="7771320" cy="126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7"/>
          <p:cNvSpPr txBox="1">
            <a:spLocks noGrp="1"/>
          </p:cNvSpPr>
          <p:nvPr>
            <p:ph type="body" idx="1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7"/>
          <p:cNvSpPr txBox="1">
            <a:spLocks noGrp="1"/>
          </p:cNvSpPr>
          <p:nvPr>
            <p:ph type="body" idx="2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7"/>
          <p:cNvSpPr txBox="1">
            <a:spLocks noGrp="1"/>
          </p:cNvSpPr>
          <p:nvPr>
            <p:ph type="body" idx="3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7"/>
          <p:cNvSpPr txBox="1">
            <a:spLocks noGrp="1"/>
          </p:cNvSpPr>
          <p:nvPr>
            <p:ph type="body" idx="4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8"/>
          <p:cNvSpPr txBox="1">
            <a:spLocks noGrp="1"/>
          </p:cNvSpPr>
          <p:nvPr>
            <p:ph type="title"/>
          </p:nvPr>
        </p:nvSpPr>
        <p:spPr>
          <a:xfrm>
            <a:off x="685800" y="2233800"/>
            <a:ext cx="7771320" cy="126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8"/>
          <p:cNvSpPr txBox="1">
            <a:spLocks noGrp="1"/>
          </p:cNvSpPr>
          <p:nvPr>
            <p:ph type="body" idx="1"/>
          </p:nvPr>
        </p:nvSpPr>
        <p:spPr>
          <a:xfrm>
            <a:off x="504000" y="1768680"/>
            <a:ext cx="9071640" cy="4383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8"/>
          <p:cNvSpPr txBox="1">
            <a:spLocks noGrp="1"/>
          </p:cNvSpPr>
          <p:nvPr>
            <p:ph type="body" idx="2"/>
          </p:nvPr>
        </p:nvSpPr>
        <p:spPr>
          <a:xfrm>
            <a:off x="504000" y="1768680"/>
            <a:ext cx="9071640" cy="4383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53" name="Google Shape;53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292480" y="1768320"/>
            <a:ext cx="5494320" cy="4383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Google Shape;54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292480" y="1768320"/>
            <a:ext cx="5494320" cy="43837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8"/>
          <p:cNvSpPr txBox="1">
            <a:spLocks noGrp="1"/>
          </p:cNvSpPr>
          <p:nvPr>
            <p:ph type="title"/>
          </p:nvPr>
        </p:nvSpPr>
        <p:spPr>
          <a:xfrm>
            <a:off x="685800" y="2233800"/>
            <a:ext cx="7771320" cy="126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p18"/>
          <p:cNvSpPr txBox="1">
            <a:spLocks noGrp="1"/>
          </p:cNvSpPr>
          <p:nvPr>
            <p:ph type="subTitle" idx="1"/>
          </p:nvPr>
        </p:nvSpPr>
        <p:spPr>
          <a:xfrm>
            <a:off x="504000" y="1768680"/>
            <a:ext cx="9071640" cy="4383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9"/>
          <p:cNvSpPr txBox="1">
            <a:spLocks noGrp="1"/>
          </p:cNvSpPr>
          <p:nvPr>
            <p:ph type="title"/>
          </p:nvPr>
        </p:nvSpPr>
        <p:spPr>
          <a:xfrm>
            <a:off x="685800" y="2233800"/>
            <a:ext cx="7771320" cy="126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9"/>
          <p:cNvSpPr txBox="1">
            <a:spLocks noGrp="1"/>
          </p:cNvSpPr>
          <p:nvPr>
            <p:ph type="body" idx="1"/>
          </p:nvPr>
        </p:nvSpPr>
        <p:spPr>
          <a:xfrm>
            <a:off x="504000" y="1768680"/>
            <a:ext cx="9071640" cy="4383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0"/>
          <p:cNvSpPr txBox="1">
            <a:spLocks noGrp="1"/>
          </p:cNvSpPr>
          <p:nvPr>
            <p:ph type="title"/>
          </p:nvPr>
        </p:nvSpPr>
        <p:spPr>
          <a:xfrm>
            <a:off x="685800" y="2233800"/>
            <a:ext cx="7771320" cy="126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0"/>
          <p:cNvSpPr txBox="1">
            <a:spLocks noGrp="1"/>
          </p:cNvSpPr>
          <p:nvPr>
            <p:ph type="body" idx="1"/>
          </p:nvPr>
        </p:nvSpPr>
        <p:spPr>
          <a:xfrm>
            <a:off x="504000" y="1768680"/>
            <a:ext cx="4426920" cy="4383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0"/>
          <p:cNvSpPr txBox="1">
            <a:spLocks noGrp="1"/>
          </p:cNvSpPr>
          <p:nvPr>
            <p:ph type="body" idx="2"/>
          </p:nvPr>
        </p:nvSpPr>
        <p:spPr>
          <a:xfrm>
            <a:off x="5152680" y="1768680"/>
            <a:ext cx="4426920" cy="4383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1"/>
          <p:cNvSpPr txBox="1">
            <a:spLocks noGrp="1"/>
          </p:cNvSpPr>
          <p:nvPr>
            <p:ph type="title"/>
          </p:nvPr>
        </p:nvSpPr>
        <p:spPr>
          <a:xfrm>
            <a:off x="685800" y="2233800"/>
            <a:ext cx="7771320" cy="126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2"/>
          <p:cNvSpPr txBox="1">
            <a:spLocks noGrp="1"/>
          </p:cNvSpPr>
          <p:nvPr>
            <p:ph type="subTitle" idx="1"/>
          </p:nvPr>
        </p:nvSpPr>
        <p:spPr>
          <a:xfrm>
            <a:off x="685800" y="2233800"/>
            <a:ext cx="7771320" cy="585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3"/>
          <p:cNvSpPr txBox="1">
            <a:spLocks noGrp="1"/>
          </p:cNvSpPr>
          <p:nvPr>
            <p:ph type="title"/>
          </p:nvPr>
        </p:nvSpPr>
        <p:spPr>
          <a:xfrm>
            <a:off x="685800" y="2233800"/>
            <a:ext cx="7771320" cy="126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3"/>
          <p:cNvSpPr txBox="1">
            <a:spLocks noGrp="1"/>
          </p:cNvSpPr>
          <p:nvPr>
            <p:ph type="body" idx="1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3"/>
          <p:cNvSpPr txBox="1">
            <a:spLocks noGrp="1"/>
          </p:cNvSpPr>
          <p:nvPr>
            <p:ph type="body" idx="2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3"/>
          <p:cNvSpPr txBox="1">
            <a:spLocks noGrp="1"/>
          </p:cNvSpPr>
          <p:nvPr>
            <p:ph type="body" idx="3"/>
          </p:nvPr>
        </p:nvSpPr>
        <p:spPr>
          <a:xfrm>
            <a:off x="5152680" y="1768680"/>
            <a:ext cx="4426920" cy="4383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4"/>
          <p:cNvSpPr txBox="1">
            <a:spLocks noGrp="1"/>
          </p:cNvSpPr>
          <p:nvPr>
            <p:ph type="title"/>
          </p:nvPr>
        </p:nvSpPr>
        <p:spPr>
          <a:xfrm>
            <a:off x="685800" y="2233800"/>
            <a:ext cx="7771320" cy="126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4"/>
          <p:cNvSpPr txBox="1">
            <a:spLocks noGrp="1"/>
          </p:cNvSpPr>
          <p:nvPr>
            <p:ph type="body" idx="1"/>
          </p:nvPr>
        </p:nvSpPr>
        <p:spPr>
          <a:xfrm>
            <a:off x="504000" y="1768680"/>
            <a:ext cx="4426920" cy="4383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4"/>
          <p:cNvSpPr txBox="1">
            <a:spLocks noGrp="1"/>
          </p:cNvSpPr>
          <p:nvPr>
            <p:ph type="body" idx="2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4"/>
          <p:cNvSpPr txBox="1">
            <a:spLocks noGrp="1"/>
          </p:cNvSpPr>
          <p:nvPr>
            <p:ph type="body" idx="3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5"/>
          <p:cNvSpPr txBox="1">
            <a:spLocks noGrp="1"/>
          </p:cNvSpPr>
          <p:nvPr>
            <p:ph type="title"/>
          </p:nvPr>
        </p:nvSpPr>
        <p:spPr>
          <a:xfrm>
            <a:off x="685800" y="2233800"/>
            <a:ext cx="7771320" cy="126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5"/>
          <p:cNvSpPr txBox="1">
            <a:spLocks noGrp="1"/>
          </p:cNvSpPr>
          <p:nvPr>
            <p:ph type="body" idx="1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5"/>
          <p:cNvSpPr txBox="1">
            <a:spLocks noGrp="1"/>
          </p:cNvSpPr>
          <p:nvPr>
            <p:ph type="body" idx="2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5"/>
          <p:cNvSpPr txBox="1">
            <a:spLocks noGrp="1"/>
          </p:cNvSpPr>
          <p:nvPr>
            <p:ph type="body" idx="3"/>
          </p:nvPr>
        </p:nvSpPr>
        <p:spPr>
          <a:xfrm>
            <a:off x="504000" y="4058640"/>
            <a:ext cx="9071640" cy="2090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6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3240" y="0"/>
            <a:ext cx="10082880" cy="75585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6"/>
          <p:cNvSpPr txBox="1">
            <a:spLocks noGrp="1"/>
          </p:cNvSpPr>
          <p:nvPr>
            <p:ph type="title"/>
          </p:nvPr>
        </p:nvSpPr>
        <p:spPr>
          <a:xfrm>
            <a:off x="685800" y="2233800"/>
            <a:ext cx="7771320" cy="126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6"/>
          <p:cNvSpPr txBox="1">
            <a:spLocks noGrp="1"/>
          </p:cNvSpPr>
          <p:nvPr>
            <p:ph type="body" idx="1"/>
          </p:nvPr>
        </p:nvSpPr>
        <p:spPr>
          <a:xfrm>
            <a:off x="504000" y="1768680"/>
            <a:ext cx="9071640" cy="4383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2620" y="1259557"/>
            <a:ext cx="2546554" cy="897158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" descr="WhatsApp Image 2019-04-12 at 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54529" y="1259556"/>
            <a:ext cx="2276169" cy="1178843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" descr="OS 2019 (1)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1" y="974020"/>
            <a:ext cx="10080625" cy="285537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491" y="642547"/>
            <a:ext cx="9399640" cy="8464869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"/>
          <p:cNvSpPr/>
          <p:nvPr/>
        </p:nvSpPr>
        <p:spPr>
          <a:xfrm>
            <a:off x="0" y="970560"/>
            <a:ext cx="10083000" cy="72973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8" name="Google Shape;78;p3" descr="OS 2019 (1)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31" y="970553"/>
            <a:ext cx="10095983" cy="295275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3"/>
          <p:cNvSpPr txBox="1"/>
          <p:nvPr/>
        </p:nvSpPr>
        <p:spPr>
          <a:xfrm>
            <a:off x="548300" y="1751366"/>
            <a:ext cx="9041100" cy="28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4572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2400" dirty="0" smtClean="0">
                <a:solidFill>
                  <a:schemeClr val="dk1"/>
                </a:solidFill>
              </a:rPr>
              <a:t>INSIRA O TEXTO AQUI.</a:t>
            </a:r>
            <a:endParaRPr sz="2400" dirty="0">
              <a:solidFill>
                <a:schemeClr val="dk1"/>
              </a:solidFill>
            </a:endParaRPr>
          </a:p>
        </p:txBody>
      </p:sp>
    </p:spTree>
  </p:cSld>
  <p:clrMapOvr>
    <a:masterClrMapping/>
  </p:clrMapOvr>
  <p:transition>
    <p:wheel spokes="8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"/>
          <p:cNvSpPr/>
          <p:nvPr/>
        </p:nvSpPr>
        <p:spPr>
          <a:xfrm>
            <a:off x="0" y="970560"/>
            <a:ext cx="10083000" cy="72973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8" name="Google Shape;78;p3" descr="OS 2019 (1)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31" y="970553"/>
            <a:ext cx="10095983" cy="295275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3"/>
          <p:cNvSpPr txBox="1"/>
          <p:nvPr/>
        </p:nvSpPr>
        <p:spPr>
          <a:xfrm>
            <a:off x="548300" y="1751366"/>
            <a:ext cx="9041100" cy="28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4572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2400" dirty="0" smtClean="0">
                <a:solidFill>
                  <a:schemeClr val="dk1"/>
                </a:solidFill>
              </a:rPr>
              <a:t>INSIRA O TEXTO AQUI.</a:t>
            </a:r>
            <a:endParaRPr sz="24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551343"/>
      </p:ext>
    </p:extLst>
  </p:cSld>
  <p:clrMapOvr>
    <a:masterClrMapping/>
  </p:clrMapOvr>
  <p:transition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"/>
          <p:cNvSpPr/>
          <p:nvPr/>
        </p:nvSpPr>
        <p:spPr>
          <a:xfrm>
            <a:off x="0" y="970560"/>
            <a:ext cx="10083000" cy="72973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8" name="Google Shape;78;p3" descr="OS 2019 (1)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31" y="970553"/>
            <a:ext cx="10095983" cy="295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60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2046" y="2628493"/>
            <a:ext cx="8353151" cy="25999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3733663"/>
      </p:ext>
    </p:extLst>
  </p:cSld>
  <p:clrMapOvr>
    <a:masterClrMapping/>
  </p:clrMapOvr>
  <p:transition>
    <p:wheel spokes="8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10</Words>
  <Application>Microsoft Office PowerPoint</Application>
  <PresentationFormat>Personalizar</PresentationFormat>
  <Paragraphs>2</Paragraphs>
  <Slides>4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Office Theme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JOAO</dc:creator>
  <cp:lastModifiedBy>MARCIGLEIDE</cp:lastModifiedBy>
  <cp:revision>14</cp:revision>
  <dcterms:modified xsi:type="dcterms:W3CDTF">2020-05-01T20:43:53Z</dcterms:modified>
</cp:coreProperties>
</file>