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940425" cx="10691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7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4mvvFZW0tlApXJC0TgcP/nzAZ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71" orient="horz"/>
        <p:guide pos="336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523f51e7a_0_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f523f51e7a_0_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523f51e7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f523f51e7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23f51d5c_0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f523f51d5c_0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523f51d5c_0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f523f51d5c_0_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523f51d5c_0_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f523f51d5c_0_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523f51d5c_0_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f523f51d5c_0_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523f51d5c_0_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f523f51d5c_0_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23f51d5c_0_4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f523f51d5c_0_4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534600" y="1389600"/>
            <a:ext cx="962244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534600" y="1389600"/>
            <a:ext cx="962244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534600" y="3189240"/>
            <a:ext cx="962244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53460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546516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3" type="body"/>
          </p:nvPr>
        </p:nvSpPr>
        <p:spPr>
          <a:xfrm>
            <a:off x="534600" y="318924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4" type="body"/>
          </p:nvPr>
        </p:nvSpPr>
        <p:spPr>
          <a:xfrm>
            <a:off x="5465160" y="318924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534600" y="138960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3787920" y="138960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3" type="body"/>
          </p:nvPr>
        </p:nvSpPr>
        <p:spPr>
          <a:xfrm>
            <a:off x="7041600" y="138960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4" type="body"/>
          </p:nvPr>
        </p:nvSpPr>
        <p:spPr>
          <a:xfrm>
            <a:off x="534600" y="318924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5" type="body"/>
          </p:nvPr>
        </p:nvSpPr>
        <p:spPr>
          <a:xfrm>
            <a:off x="3787920" y="318924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6" type="body"/>
          </p:nvPr>
        </p:nvSpPr>
        <p:spPr>
          <a:xfrm>
            <a:off x="7041600" y="318924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body"/>
          </p:nvPr>
        </p:nvSpPr>
        <p:spPr>
          <a:xfrm>
            <a:off x="534600" y="1389600"/>
            <a:ext cx="962244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534600" y="1389600"/>
            <a:ext cx="469548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2" type="body"/>
          </p:nvPr>
        </p:nvSpPr>
        <p:spPr>
          <a:xfrm>
            <a:off x="5465160" y="1389600"/>
            <a:ext cx="469548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idx="1" type="subTitle"/>
          </p:nvPr>
        </p:nvSpPr>
        <p:spPr>
          <a:xfrm>
            <a:off x="534600" y="236880"/>
            <a:ext cx="962244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53460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2" type="body"/>
          </p:nvPr>
        </p:nvSpPr>
        <p:spPr>
          <a:xfrm>
            <a:off x="5465160" y="1389600"/>
            <a:ext cx="469548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3" type="body"/>
          </p:nvPr>
        </p:nvSpPr>
        <p:spPr>
          <a:xfrm>
            <a:off x="534600" y="318924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534600" y="1389600"/>
            <a:ext cx="469548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2" type="body"/>
          </p:nvPr>
        </p:nvSpPr>
        <p:spPr>
          <a:xfrm>
            <a:off x="546516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3" type="body"/>
          </p:nvPr>
        </p:nvSpPr>
        <p:spPr>
          <a:xfrm>
            <a:off x="5465160" y="318924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53460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546516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534600" y="3189240"/>
            <a:ext cx="962244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534600" y="1389600"/>
            <a:ext cx="962244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534600" y="5411160"/>
            <a:ext cx="2490840" cy="409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656520" y="5411160"/>
            <a:ext cx="3389040" cy="409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7665840" y="5411160"/>
            <a:ext cx="2490840" cy="409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6132"/>
            <a:ext cx="10681138" cy="6066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f523f51e7a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728" y="-125574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f523f51e7a_0_7"/>
          <p:cNvSpPr txBox="1"/>
          <p:nvPr/>
        </p:nvSpPr>
        <p:spPr>
          <a:xfrm>
            <a:off x="2304647" y="351600"/>
            <a:ext cx="60513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ANEXOS</a:t>
            </a:r>
            <a:endParaRPr b="0" sz="3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f523f51e7a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f523f51e7a_0_7"/>
          <p:cNvSpPr txBox="1"/>
          <p:nvPr/>
        </p:nvSpPr>
        <p:spPr>
          <a:xfrm>
            <a:off x="1089825" y="139352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o texto aqui.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54" y="2034108"/>
            <a:ext cx="10108776" cy="117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4" y="4717201"/>
            <a:ext cx="10691813" cy="125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578" y="-54124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1080876" y="1337450"/>
            <a:ext cx="8781000" cy="22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100">
                <a:solidFill>
                  <a:srgbClr val="239414"/>
                </a:solidFill>
              </a:rPr>
              <a:t>TÍTULO DO TRABALHO</a:t>
            </a:r>
            <a:endParaRPr b="1" sz="4100">
              <a:solidFill>
                <a:srgbClr val="239414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rgbClr val="239414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Autora/or: </a:t>
            </a:r>
            <a:endParaRPr b="1" sz="3000">
              <a:solidFill>
                <a:srgbClr val="239414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Categoria:</a:t>
            </a:r>
            <a:endParaRPr b="1" sz="3000">
              <a:solidFill>
                <a:srgbClr val="239414"/>
              </a:solidFill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f523f51e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578" y="-54124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f523f51e7a_0_0"/>
          <p:cNvSpPr txBox="1"/>
          <p:nvPr/>
        </p:nvSpPr>
        <p:spPr>
          <a:xfrm>
            <a:off x="3420205" y="356975"/>
            <a:ext cx="38202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APRESENTAÇÃO</a:t>
            </a:r>
            <a:endParaRPr b="0" sz="3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f523f51e7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f523f51e7a_0_0"/>
          <p:cNvSpPr txBox="1"/>
          <p:nvPr/>
        </p:nvSpPr>
        <p:spPr>
          <a:xfrm>
            <a:off x="1089825" y="139352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o texto aqui.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f523f51d5c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578" y="-54124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f523f51d5c_0_8"/>
          <p:cNvSpPr txBox="1"/>
          <p:nvPr/>
        </p:nvSpPr>
        <p:spPr>
          <a:xfrm>
            <a:off x="2034563" y="448125"/>
            <a:ext cx="70638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JUSTIFICATIVA/PROBLEMATIZAÇÃO</a:t>
            </a:r>
            <a:endParaRPr b="0" sz="3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f523f51d5c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f523f51d5c_0_8"/>
          <p:cNvSpPr txBox="1"/>
          <p:nvPr/>
        </p:nvSpPr>
        <p:spPr>
          <a:xfrm>
            <a:off x="1089825" y="139352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o texto aqui.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f523f51d5c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578" y="-54124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f523f51d5c_0_15"/>
          <p:cNvSpPr txBox="1"/>
          <p:nvPr/>
        </p:nvSpPr>
        <p:spPr>
          <a:xfrm>
            <a:off x="3349905" y="435575"/>
            <a:ext cx="38202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OBJETIVOS</a:t>
            </a:r>
            <a:endParaRPr b="0" sz="3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f523f51d5c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f523f51d5c_0_15"/>
          <p:cNvSpPr txBox="1"/>
          <p:nvPr/>
        </p:nvSpPr>
        <p:spPr>
          <a:xfrm>
            <a:off x="1089825" y="139352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o texto aqui.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f523f51d5c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578" y="-54124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f523f51d5c_0_22"/>
          <p:cNvSpPr txBox="1"/>
          <p:nvPr/>
        </p:nvSpPr>
        <p:spPr>
          <a:xfrm>
            <a:off x="3420193" y="437400"/>
            <a:ext cx="38202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METODOLOGIA</a:t>
            </a:r>
            <a:endParaRPr b="0" sz="3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f523f51d5c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f523f51d5c_0_22"/>
          <p:cNvSpPr txBox="1"/>
          <p:nvPr/>
        </p:nvSpPr>
        <p:spPr>
          <a:xfrm>
            <a:off x="1089825" y="139352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o texto aqui.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f523f51d5c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578" y="-54124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f523f51d5c_0_29"/>
          <p:cNvSpPr txBox="1"/>
          <p:nvPr/>
        </p:nvSpPr>
        <p:spPr>
          <a:xfrm>
            <a:off x="2393572" y="476775"/>
            <a:ext cx="60513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RESULTADOS E DISCUSSÃO</a:t>
            </a:r>
            <a:endParaRPr b="0" sz="3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f523f51d5c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f523f51d5c_0_29"/>
          <p:cNvSpPr txBox="1"/>
          <p:nvPr/>
        </p:nvSpPr>
        <p:spPr>
          <a:xfrm>
            <a:off x="1089825" y="139352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o texto aqui.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f523f51d5c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5053" y="-35749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f523f51d5c_0_36"/>
          <p:cNvSpPr txBox="1"/>
          <p:nvPr/>
        </p:nvSpPr>
        <p:spPr>
          <a:xfrm>
            <a:off x="2402597" y="430275"/>
            <a:ext cx="60513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CONSIDERAÇÕES FINAIS</a:t>
            </a:r>
            <a:endParaRPr b="0" sz="3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f523f51d5c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f523f51d5c_0_36"/>
          <p:cNvSpPr txBox="1"/>
          <p:nvPr/>
        </p:nvSpPr>
        <p:spPr>
          <a:xfrm>
            <a:off x="1089825" y="139352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o texto aqui.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f523f51d5c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728" y="-125574"/>
            <a:ext cx="5554282" cy="55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f523f51d5c_0_48"/>
          <p:cNvSpPr txBox="1"/>
          <p:nvPr/>
        </p:nvSpPr>
        <p:spPr>
          <a:xfrm>
            <a:off x="2304647" y="351600"/>
            <a:ext cx="60513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239414"/>
                </a:solidFill>
              </a:rPr>
              <a:t>REFERÊNCIAS</a:t>
            </a:r>
            <a:endParaRPr b="0" sz="3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f523f51d5c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605" y="4682565"/>
            <a:ext cx="10691815" cy="12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f523f51d5c_0_48"/>
          <p:cNvSpPr txBox="1"/>
          <p:nvPr/>
        </p:nvSpPr>
        <p:spPr>
          <a:xfrm>
            <a:off x="1089825" y="139352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Insira o texto aqui.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2021-04-15T15:42:38Z</dcterms:created>
  <dc:creator>MARCIGLEIDE</dc:creator>
</cp:coreProperties>
</file>