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940425" cx="10691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7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jw48sFUBen8MdhpNqDGZVtNL7N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71" orient="horz"/>
        <p:guide pos="336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73038" y="801688"/>
            <a:ext cx="72151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73038" y="801688"/>
            <a:ext cx="72151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523f51d5c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f523f51d5c_0_8:notes"/>
          <p:cNvSpPr/>
          <p:nvPr>
            <p:ph idx="2" type="sldImg"/>
          </p:nvPr>
        </p:nvSpPr>
        <p:spPr>
          <a:xfrm>
            <a:off x="173038" y="801688"/>
            <a:ext cx="72151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523f51d5c_0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f523f51d5c_0_15:notes"/>
          <p:cNvSpPr/>
          <p:nvPr>
            <p:ph idx="2" type="sldImg"/>
          </p:nvPr>
        </p:nvSpPr>
        <p:spPr>
          <a:xfrm>
            <a:off x="173038" y="801688"/>
            <a:ext cx="72153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523f51d5c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f523f51d5c_0_36:notes"/>
          <p:cNvSpPr/>
          <p:nvPr>
            <p:ph idx="2" type="sldImg"/>
          </p:nvPr>
        </p:nvSpPr>
        <p:spPr>
          <a:xfrm>
            <a:off x="173038" y="801688"/>
            <a:ext cx="72151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534600" y="1389600"/>
            <a:ext cx="962244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534600" y="1389600"/>
            <a:ext cx="962244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534600" y="3189240"/>
            <a:ext cx="962244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53460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546516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53460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546516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534600" y="138960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3787920" y="138960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3" type="body"/>
          </p:nvPr>
        </p:nvSpPr>
        <p:spPr>
          <a:xfrm>
            <a:off x="7041600" y="138960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4" type="body"/>
          </p:nvPr>
        </p:nvSpPr>
        <p:spPr>
          <a:xfrm>
            <a:off x="534600" y="318924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5" type="body"/>
          </p:nvPr>
        </p:nvSpPr>
        <p:spPr>
          <a:xfrm>
            <a:off x="3787920" y="318924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6" type="body"/>
          </p:nvPr>
        </p:nvSpPr>
        <p:spPr>
          <a:xfrm>
            <a:off x="7041600" y="3189240"/>
            <a:ext cx="309816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body"/>
          </p:nvPr>
        </p:nvSpPr>
        <p:spPr>
          <a:xfrm>
            <a:off x="534600" y="1389600"/>
            <a:ext cx="962244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53460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2" type="body"/>
          </p:nvPr>
        </p:nvSpPr>
        <p:spPr>
          <a:xfrm>
            <a:off x="546516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" type="subTitle"/>
          </p:nvPr>
        </p:nvSpPr>
        <p:spPr>
          <a:xfrm>
            <a:off x="534600" y="236880"/>
            <a:ext cx="962244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53460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2" type="body"/>
          </p:nvPr>
        </p:nvSpPr>
        <p:spPr>
          <a:xfrm>
            <a:off x="546516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3" type="body"/>
          </p:nvPr>
        </p:nvSpPr>
        <p:spPr>
          <a:xfrm>
            <a:off x="53460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534600" y="1389600"/>
            <a:ext cx="469548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2" type="body"/>
          </p:nvPr>
        </p:nvSpPr>
        <p:spPr>
          <a:xfrm>
            <a:off x="546516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3" type="body"/>
          </p:nvPr>
        </p:nvSpPr>
        <p:spPr>
          <a:xfrm>
            <a:off x="5465160" y="318924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53460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5465160" y="1389600"/>
            <a:ext cx="469548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534600" y="3189240"/>
            <a:ext cx="9622440" cy="164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534600" y="236880"/>
            <a:ext cx="9622440" cy="99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534600" y="1389600"/>
            <a:ext cx="9622440" cy="344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534600" y="5411160"/>
            <a:ext cx="24908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656520" y="5411160"/>
            <a:ext cx="33890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7665840" y="5411160"/>
            <a:ext cx="2490840" cy="40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9349"/>
            <a:ext cx="10691799" cy="602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10691799" cy="602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1009876" y="1559275"/>
            <a:ext cx="8781000" cy="29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pt-BR" sz="4100" u="none" cap="none" strike="noStrike">
                <a:solidFill>
                  <a:srgbClr val="239414"/>
                </a:solidFill>
                <a:latin typeface="Arial"/>
                <a:ea typeface="Arial"/>
                <a:cs typeface="Arial"/>
                <a:sym typeface="Arial"/>
              </a:rPr>
              <a:t>TÍTULO DO TRABALHO: SUBTÍTULO (SE HOUVER)</a:t>
            </a:r>
            <a:endParaRPr b="1" i="0" sz="4100" u="none" cap="none" strike="noStrike">
              <a:solidFill>
                <a:srgbClr val="239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1" i="0" sz="4100" u="none" cap="none" strike="noStrike">
              <a:solidFill>
                <a:srgbClr val="239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239414"/>
                </a:solidFill>
                <a:latin typeface="Arial"/>
                <a:ea typeface="Arial"/>
                <a:cs typeface="Arial"/>
                <a:sym typeface="Arial"/>
              </a:rPr>
              <a:t>Autora/or: </a:t>
            </a:r>
            <a:endParaRPr b="1" i="0" sz="3000" u="none" cap="none" strike="noStrike">
              <a:solidFill>
                <a:srgbClr val="2394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239414"/>
                </a:solidFill>
                <a:latin typeface="Arial"/>
                <a:ea typeface="Arial"/>
                <a:cs typeface="Arial"/>
                <a:sym typeface="Arial"/>
              </a:rPr>
              <a:t>Categoria:</a:t>
            </a:r>
            <a:endParaRPr b="1" i="0" sz="3000" u="none" cap="none" strike="noStrike">
              <a:solidFill>
                <a:srgbClr val="2394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f523f51d5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1799" cy="59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f523f51d5c_0_8"/>
          <p:cNvSpPr txBox="1"/>
          <p:nvPr/>
        </p:nvSpPr>
        <p:spPr>
          <a:xfrm>
            <a:off x="1298513" y="955625"/>
            <a:ext cx="70638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239414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f523f51d5c_0_8"/>
          <p:cNvSpPr txBox="1"/>
          <p:nvPr/>
        </p:nvSpPr>
        <p:spPr>
          <a:xfrm>
            <a:off x="997275" y="1615575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Insira o texto aqui.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f523f51d5c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5" y="0"/>
            <a:ext cx="10759624" cy="59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f523f51d5c_0_15"/>
          <p:cNvSpPr txBox="1"/>
          <p:nvPr/>
        </p:nvSpPr>
        <p:spPr>
          <a:xfrm>
            <a:off x="1452201" y="840925"/>
            <a:ext cx="71988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239414"/>
                </a:solidFill>
                <a:latin typeface="Arial"/>
                <a:ea typeface="Arial"/>
                <a:cs typeface="Arial"/>
                <a:sym typeface="Arial"/>
              </a:rPr>
              <a:t>DESENVOLVIMENTO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f523f51d5c_0_15"/>
          <p:cNvSpPr txBox="1"/>
          <p:nvPr/>
        </p:nvSpPr>
        <p:spPr>
          <a:xfrm>
            <a:off x="1071325" y="1569350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Insira o texto aqui.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f523f51d5c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1799" cy="594156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f523f51d5c_0_36"/>
          <p:cNvSpPr txBox="1"/>
          <p:nvPr/>
        </p:nvSpPr>
        <p:spPr>
          <a:xfrm>
            <a:off x="1976947" y="1146275"/>
            <a:ext cx="6051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239414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f523f51d5c_0_36"/>
          <p:cNvSpPr txBox="1"/>
          <p:nvPr/>
        </p:nvSpPr>
        <p:spPr>
          <a:xfrm>
            <a:off x="1015800" y="1846900"/>
            <a:ext cx="51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Insira o texto aqui.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2021-04-15T15:42:38Z</dcterms:created>
  <dc:creator>MARCIGLEIDE</dc:creator>
</cp:coreProperties>
</file>