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43206975" cx="32404050"/>
  <p:notesSz cx="7559675" cy="10691800"/>
  <p:embeddedFontLst>
    <p:embeddedFont>
      <p:font typeface="Tahom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10" roundtripDataSignature="AMtx7mi6zmvGRb/oEDgEmEAPrRJuxxid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365BD0-0AEE-4C71-9513-86573FB0EBBC}">
  <a:tblStyle styleId="{A3365BD0-0AEE-4C71-9513-86573FB0EBB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0" Type="http://customschemas.google.com/relationships/presentationmetadata" Target="metadata"/><Relationship Id="rId9" Type="http://schemas.openxmlformats.org/officeDocument/2006/relationships/font" Target="fonts/Tahom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0" y="81280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/>
          <p:nvPr>
            <p:ph idx="2" type="sldImg"/>
          </p:nvPr>
        </p:nvSpPr>
        <p:spPr>
          <a:xfrm>
            <a:off x="2276475" y="812800"/>
            <a:ext cx="3005138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" name="Google Shape;15;p1:notes"/>
          <p:cNvSpPr/>
          <p:nvPr/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:notes"/>
          <p:cNvSpPr txBox="1"/>
          <p:nvPr>
            <p:ph idx="1" type="body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title"/>
          </p:nvPr>
        </p:nvSpPr>
        <p:spPr>
          <a:xfrm>
            <a:off x="2428875" y="13422313"/>
            <a:ext cx="27541537" cy="925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" type="body"/>
          </p:nvPr>
        </p:nvSpPr>
        <p:spPr>
          <a:xfrm>
            <a:off x="1619250" y="10109200"/>
            <a:ext cx="29160788" cy="2505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525" y="119250"/>
            <a:ext cx="32404051" cy="4320697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1919400" y="33012638"/>
            <a:ext cx="84234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22225013" y="13639419"/>
            <a:ext cx="84234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12217275" y="13703822"/>
            <a:ext cx="82488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 Tabelas (sem negrito) e nas Figuras (sem negrito)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título deve ficar acima e a fonte abaixo.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Seus principais resultados e a discussão deverão ser apresentados de forma condensada.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2118764" y="23447189"/>
            <a:ext cx="84234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22342175" y="19469485"/>
            <a:ext cx="8423400" cy="10812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1949450" y="13639419"/>
            <a:ext cx="84216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22342175" y="23447189"/>
            <a:ext cx="84234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2030963" y="29182221"/>
            <a:ext cx="84234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1153575" y="9269036"/>
            <a:ext cx="305436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3550" lIns="86750" spcFirstLastPara="1" rIns="86750" wrap="square" tIns="43550">
            <a:noAutofit/>
          </a:bodyPr>
          <a:lstStyle/>
          <a:p>
            <a:pPr indent="-1614487" lvl="0" marL="1619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AUTORA/OR</a:t>
            </a:r>
            <a:r>
              <a:rPr b="1" baseline="3000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COAUTORA/OR²; </a:t>
            </a: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COAUTORA/OR</a:t>
            </a: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³; </a:t>
            </a: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COAUTORA/OR</a:t>
            </a:r>
            <a:r>
              <a:rPr b="1" baseline="3000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4487" lvl="0" marL="1619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</a:pPr>
            <a:r>
              <a:rPr b="0" baseline="3000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Titulação, formação acadêmica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Instituição de lotação – </a:t>
            </a: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e-mail@autora/or.com;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4487" lvl="0" marL="1619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² Titulação, formação acadêmica, Instituição de lotação – e-mail@coautora/or.com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4487" lvl="0" marL="1619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3000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Titulação, formação acadêmica, Instituição de lotação – e-mail@coautora/or.co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m;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4487" lvl="0" marL="1619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b="0" baseline="3000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Titulação, formação acadêmica, Instituição de lotação – e-mail@coautora/or.com.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13087350" y="34578925"/>
            <a:ext cx="6516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3550" lIns="86750" spcFirstLastPara="1" rIns="86750" wrap="square" tIns="435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ahoma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1512887" y="8067732"/>
            <a:ext cx="29594101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1800" spcFirstLastPara="1" rIns="9180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b="1" i="0" lang="en-US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DO TRABALHO</a:t>
            </a:r>
            <a:endParaRPr b="0" i="0" sz="7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13404850" y="17508538"/>
            <a:ext cx="1785937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2030963" y="25288375"/>
            <a:ext cx="84234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3550" lIns="86750" spcFirstLastPara="1" rIns="86750" wrap="square" tIns="435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introdução deverá conter as principais informações referentes ao trabalho desenvolvido (t</a:t>
            </a:r>
            <a:r>
              <a:rPr b="0" i="0" lang="en-US" sz="3000" u="none" cap="none" strike="noStrike">
                <a:solidFill>
                  <a:srgbClr val="00000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ema, relevância, justificativa, problemática e objetivo)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Lembre-se que as informações apresentadas no pôster deverão ser concisas e claras.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12325813" y="16408923"/>
            <a:ext cx="8085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 – Mapa de regionalização proposta pelo IPECE, 2006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22225013" y="15278817"/>
            <a:ext cx="8316900" cy="3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Deverá apresentar as conclusões relevantes e implicações que a pesquisa propicia e, sempre que necessário, indicar formas de continuidade do estudo. É preferível utilizar frases diretas e curtas.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Responder aos objetivos do trabalho, de modo a destacar os desafios alcançados.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22399613" y="25143407"/>
            <a:ext cx="82488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referências citadas no texto deverão ser listadas de acordo com as normas da ABNT. Sugere-se a utilização de, no máximo, 5 referências no pôster.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1948550" y="16743567"/>
            <a:ext cx="8423400" cy="43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100" lIns="102225" spcFirstLastPara="1" rIns="102225" wrap="square" tIns="511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pôster para ser apresentado no Seminário DoCEntes 2022 deverá possuir uma altura de 120 cm e uma largura de 90 cm. Este modelo possui uma divisão em 3 colunas que pode ser alterada para 2 colunas, de acordo com a necessidade. O título deverá ser bem destacado, permitindo que o visitante tenha facilidade em identificar o trabalho. Deverá ser utilizada a fonte Arial, tamanho 70, como mínimo para título, 36 para os cabeçalhos e 30, como mínimo, para conteúdo. O pôster deverá ser confeccionado com corda para ser afixado.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Palavras-chave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Deve conter de três a cinco palavras-chave, que deverão ser separadas por ponto.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2076450" y="13914069"/>
            <a:ext cx="7097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2320200" y="23692450"/>
            <a:ext cx="661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INTRODUÇÃO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2238383" y="29517156"/>
            <a:ext cx="5010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509587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METODOLOGIA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2030963" y="33287288"/>
            <a:ext cx="808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RESULTADOS E DISCUSSÃO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 txBox="1"/>
          <p:nvPr/>
        </p:nvSpPr>
        <p:spPr>
          <a:xfrm>
            <a:off x="22571575" y="13891431"/>
            <a:ext cx="7747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CONSIDERAÇÕES FINAIS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22577988" y="19743385"/>
            <a:ext cx="692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22586292" y="23769964"/>
            <a:ext cx="461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16268700" y="25471438"/>
            <a:ext cx="194151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6268700" y="25471438"/>
            <a:ext cx="194151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16268700" y="25471438"/>
            <a:ext cx="194151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16268700" y="25471438"/>
            <a:ext cx="194151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16311563" y="25890538"/>
            <a:ext cx="1870075" cy="604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7546700" y="677275"/>
            <a:ext cx="414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2320200" y="29403471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919400" y="30796515"/>
            <a:ext cx="84831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Descrição minuciosa e rigorosa do objeto de estudo e das técnicas utilizadas nas atividades de pesquisas.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12022625" y="23743356"/>
            <a:ext cx="8316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Instituto de Pesquisa e Estratégia Econômica do Ceará (IPECE), 2007.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"/>
          <p:cNvPicPr preferRelativeResize="0"/>
          <p:nvPr/>
        </p:nvPicPr>
        <p:blipFill rotWithShape="1">
          <a:blip r:embed="rId4">
            <a:alphaModFix/>
          </a:blip>
          <a:srcRect b="0" l="0" r="0" t="9156"/>
          <a:stretch/>
        </p:blipFill>
        <p:spPr>
          <a:xfrm>
            <a:off x="13693606" y="17552358"/>
            <a:ext cx="5486399" cy="616185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12300975" y="38065225"/>
            <a:ext cx="8248800" cy="14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Coordenadoria Estadual de Formação Docente e Educação a Distância - CODED/CED, Ceará, 2022.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" name="Google Shape;54;p1"/>
          <p:cNvGraphicFramePr/>
          <p:nvPr/>
        </p:nvGraphicFramePr>
        <p:xfrm>
          <a:off x="12266975" y="270686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{A3365BD0-0AEE-4C71-9513-86573FB0EBBC}</a:tableStyleId>
              </a:tblPr>
              <a:tblGrid>
                <a:gridCol w="1047900"/>
                <a:gridCol w="4163425"/>
                <a:gridCol w="3396050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   ITEM</a:t>
                      </a:r>
                      <a:r>
                        <a:rPr lang="en-US" sz="2000" u="none" cap="none" strike="noStrike"/>
                        <a:t>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AÇÃO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		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              PERÍODO</a:t>
                      </a:r>
                      <a:r>
                        <a:rPr lang="en-US" sz="2000" u="none" cap="none" strike="noStrike"/>
                        <a:t>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      1</a:t>
                      </a:r>
                      <a:r>
                        <a:rPr lang="en-US" sz="2000" u="none" cap="none" strike="noStrike"/>
                        <a:t>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Lançamento das Diretrizes</a:t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9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</a:rPr>
                        <a:t>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27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outubro de 2022</a:t>
                      </a:r>
                      <a:endParaRPr sz="2000" u="none" cap="none" strike="noStrike">
                        <a:solidFill>
                          <a:srgbClr val="000009"/>
                        </a:solidFill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      2	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Constituição das Comissões Regionais</a:t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	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27 a 31</a:t>
                      </a:r>
                      <a:r>
                        <a:rPr lang="en-US" sz="2000" u="none" cap="none" strike="noStrike"/>
                        <a:t> de outubro de 2022</a:t>
                      </a:r>
                      <a:endParaRPr sz="20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      3</a:t>
                      </a:r>
                      <a:r>
                        <a:rPr lang="en-US" sz="2000" u="none" cap="none" strike="noStrike"/>
                        <a:t>	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Inscrição no Seminário DoCEntes para participantes </a:t>
                      </a: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SEM submissão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trabalho(s) 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27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outubro a 2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novembro de 2022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4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Inscrição no Seminário DoCEntes para participantes </a:t>
                      </a: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COM submissão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trabalho(s) 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27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outubro a 02 de     novembro de 2022</a:t>
                      </a:r>
                      <a:r>
                        <a:rPr lang="en-US" sz="2000" u="none" cap="none" strike="noStrike"/>
                        <a:t>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5</a:t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	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Avaliação dos trabalhos pela Comissão Regional e pela    Comissão Científica</a:t>
                      </a:r>
                      <a:r>
                        <a:rPr lang="en-US" sz="2000" u="none" cap="none" strike="noStrike"/>
                        <a:t>	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9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01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a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07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novembro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2022</a:t>
                      </a:r>
                      <a:endParaRPr sz="2000" u="none" cap="none" strike="noStrike">
                        <a:solidFill>
                          <a:srgbClr val="000009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6</a:t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	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Informar o resultados da avaliação e seleção dos trabalhos para as Comissões Organizadora e Científica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</a:rPr>
                        <a:t> </a:t>
                      </a:r>
                      <a:endParaRPr sz="2000" u="none" cap="none" strike="noStrike">
                        <a:solidFill>
                          <a:srgbClr val="000009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7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novembro de 2022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     7</a:t>
                      </a:r>
                      <a:r>
                        <a:rPr lang="en-US" sz="2000" u="none" cap="none" strike="noStrike"/>
                        <a:t>	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Divulgação da lista dos trabalhos aprovados</a:t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	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9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9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novembro de 2022</a:t>
                      </a:r>
                      <a:endParaRPr sz="2000" u="none" cap="none" strike="noStrike">
                        <a:solidFill>
                          <a:srgbClr val="000009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	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     8</a:t>
                      </a:r>
                      <a:r>
                        <a:rPr lang="en-US" sz="2000" u="none" cap="none" strike="noStrike"/>
                        <a:t>	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Período para autoras/es enviarem as modificações sugeridas nos trabalhos aprovados com ressalvas</a:t>
                      </a:r>
                      <a:r>
                        <a:rPr lang="en-US" sz="2000" u="none" cap="none" strike="noStrike"/>
                        <a:t>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     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a 1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novembro de 2022</a:t>
                      </a:r>
                      <a:r>
                        <a:rPr lang="en-US" sz="2000" u="none" cap="none" strike="noStrike"/>
                        <a:t>		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9</a:t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		</a:t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Realização do Seminário DoCEntes</a:t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			</a:t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9"/>
                          </a:solidFill>
                          <a:highlight>
                            <a:srgbClr val="FFFFFF"/>
                          </a:highlight>
                        </a:rPr>
                        <a:t> 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15 a 18 e 22 a 24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 de novembro de 2022</a:t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" name="Google Shape;55;p1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1859700" y="34578925"/>
            <a:ext cx="8483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 conter os dados obtidos, de forma a indicar sua relevância,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podendo ser apresentados também na forma de Tabelas e/ou Figuras (fotografias, gráficos, desenhos), as quais devem ser elaboradas de maneira a apresentar qualidade necessária à boa reprodução. Devem ser inseridas no texto e numeradas com algarismos arábicos.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2022625" y="24926038"/>
            <a:ext cx="82488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 2 – Cronograma geral para participação no V Seminário de Formação Continuada de Professores: Itinerários Formativos e Seminário DoCEntes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2342175" y="20883569"/>
            <a:ext cx="84831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Item opcional, destinado aos agradecimentos ao órgão de fomento pelo apoio financeiro.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2009-05-21T02:02:37Z</dcterms:created>
  <dc:creator>Your Name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Personalizar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