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0" y="0"/>
                </a:moveTo>
                <a:lnTo>
                  <a:pt x="18288000" y="0"/>
                </a:lnTo>
                <a:lnTo>
                  <a:pt x="18288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0" y="950595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18288000" y="0"/>
                </a:moveTo>
                <a:lnTo>
                  <a:pt x="0" y="0"/>
                </a:lnTo>
                <a:lnTo>
                  <a:pt x="0" y="781050"/>
                </a:lnTo>
                <a:lnTo>
                  <a:pt x="18288000" y="78105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83715" y="1864241"/>
            <a:ext cx="11320571" cy="6558517"/>
          </a:xfrm>
          <a:custGeom>
            <a:avLst/>
            <a:gdLst/>
            <a:ahLst/>
            <a:cxnLst/>
            <a:rect r="r" b="b" t="t" l="l"/>
            <a:pathLst>
              <a:path h="6558517" w="11320571">
                <a:moveTo>
                  <a:pt x="0" y="0"/>
                </a:moveTo>
                <a:lnTo>
                  <a:pt x="11320570" y="0"/>
                </a:lnTo>
                <a:lnTo>
                  <a:pt x="11320570" y="6558518"/>
                </a:lnTo>
                <a:lnTo>
                  <a:pt x="0" y="65585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0" y="0"/>
                </a:moveTo>
                <a:lnTo>
                  <a:pt x="18288000" y="0"/>
                </a:lnTo>
                <a:lnTo>
                  <a:pt x="18288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0" y="950595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18288000" y="0"/>
                </a:moveTo>
                <a:lnTo>
                  <a:pt x="0" y="0"/>
                </a:lnTo>
                <a:lnTo>
                  <a:pt x="0" y="781050"/>
                </a:lnTo>
                <a:lnTo>
                  <a:pt x="18288000" y="78105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07388" y="8718795"/>
            <a:ext cx="5273225" cy="539505"/>
          </a:xfrm>
          <a:custGeom>
            <a:avLst/>
            <a:gdLst/>
            <a:ahLst/>
            <a:cxnLst/>
            <a:rect r="r" b="b" t="t" l="l"/>
            <a:pathLst>
              <a:path h="539505" w="5273225">
                <a:moveTo>
                  <a:pt x="0" y="0"/>
                </a:moveTo>
                <a:lnTo>
                  <a:pt x="5273224" y="0"/>
                </a:lnTo>
                <a:lnTo>
                  <a:pt x="5273224" y="539505"/>
                </a:lnTo>
                <a:lnTo>
                  <a:pt x="0" y="539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2437" y="1028700"/>
            <a:ext cx="3809130" cy="1700085"/>
          </a:xfrm>
          <a:custGeom>
            <a:avLst/>
            <a:gdLst/>
            <a:ahLst/>
            <a:cxnLst/>
            <a:rect r="r" b="b" t="t" l="l"/>
            <a:pathLst>
              <a:path h="1700085" w="3809130">
                <a:moveTo>
                  <a:pt x="0" y="0"/>
                </a:moveTo>
                <a:lnTo>
                  <a:pt x="3809129" y="0"/>
                </a:lnTo>
                <a:lnTo>
                  <a:pt x="3809129" y="1700085"/>
                </a:lnTo>
                <a:lnTo>
                  <a:pt x="0" y="1700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9805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0" y="0"/>
                </a:moveTo>
                <a:lnTo>
                  <a:pt x="18288000" y="0"/>
                </a:lnTo>
                <a:lnTo>
                  <a:pt x="18288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0" y="950595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18288000" y="0"/>
                </a:moveTo>
                <a:lnTo>
                  <a:pt x="0" y="0"/>
                </a:lnTo>
                <a:lnTo>
                  <a:pt x="0" y="781050"/>
                </a:lnTo>
                <a:lnTo>
                  <a:pt x="18288000" y="78105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07388" y="8718795"/>
            <a:ext cx="5273225" cy="539505"/>
          </a:xfrm>
          <a:custGeom>
            <a:avLst/>
            <a:gdLst/>
            <a:ahLst/>
            <a:cxnLst/>
            <a:rect r="r" b="b" t="t" l="l"/>
            <a:pathLst>
              <a:path h="539505" w="5273225">
                <a:moveTo>
                  <a:pt x="0" y="0"/>
                </a:moveTo>
                <a:lnTo>
                  <a:pt x="5273224" y="0"/>
                </a:lnTo>
                <a:lnTo>
                  <a:pt x="5273224" y="539505"/>
                </a:lnTo>
                <a:lnTo>
                  <a:pt x="0" y="539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727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0" y="0"/>
                </a:moveTo>
                <a:lnTo>
                  <a:pt x="18288000" y="0"/>
                </a:lnTo>
                <a:lnTo>
                  <a:pt x="18288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0" y="9505950"/>
            <a:ext cx="18288000" cy="781050"/>
          </a:xfrm>
          <a:custGeom>
            <a:avLst/>
            <a:gdLst/>
            <a:ahLst/>
            <a:cxnLst/>
            <a:rect r="r" b="b" t="t" l="l"/>
            <a:pathLst>
              <a:path h="781050" w="18288000">
                <a:moveTo>
                  <a:pt x="18288000" y="0"/>
                </a:moveTo>
                <a:lnTo>
                  <a:pt x="0" y="0"/>
                </a:lnTo>
                <a:lnTo>
                  <a:pt x="0" y="781050"/>
                </a:lnTo>
                <a:lnTo>
                  <a:pt x="18288000" y="78105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00354" y="4389690"/>
            <a:ext cx="13687291" cy="1507620"/>
          </a:xfrm>
          <a:custGeom>
            <a:avLst/>
            <a:gdLst/>
            <a:ahLst/>
            <a:cxnLst/>
            <a:rect r="r" b="b" t="t" l="l"/>
            <a:pathLst>
              <a:path h="1507620" w="13687291">
                <a:moveTo>
                  <a:pt x="0" y="0"/>
                </a:moveTo>
                <a:lnTo>
                  <a:pt x="13687292" y="0"/>
                </a:lnTo>
                <a:lnTo>
                  <a:pt x="13687292" y="1507620"/>
                </a:lnTo>
                <a:lnTo>
                  <a:pt x="0" y="150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DAF4MHXvTjU</dc:identifier>
  <dcterms:modified xsi:type="dcterms:W3CDTF">2011-08-01T06:04:30Z</dcterms:modified>
  <cp:revision>1</cp:revision>
</cp:coreProperties>
</file>