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Overlock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125AE09-6399-4113-9AB8-832168629E3D}">
  <a:tblStyle styleId="{D125AE09-6399-4113-9AB8-832168629E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Overlock-bold.fntdata"/><Relationship Id="rId16" Type="http://schemas.openxmlformats.org/officeDocument/2006/relationships/font" Target="fonts/Overlock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Overlock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verlock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59102ef9b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59102ef9b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olha o próximo  slide ver se fica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9102ef9b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9102ef9b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59102ef9b7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59102ef9b7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9102ef9b7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9102ef9b7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59102ef9b7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59102ef9b7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9102ef9b7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9102ef9b7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e54ddd1f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e54ddd1f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59102ef9b7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59102ef9b7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3850"/>
            <a:ext cx="10798651" cy="598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87475" y="4991075"/>
            <a:ext cx="3687226" cy="7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54500" y="1895650"/>
            <a:ext cx="4505125" cy="186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748277" y="94684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{D125AE09-6399-4113-9AB8-832168629E3D}</a:tableStyleId>
              </a:tblPr>
              <a:tblGrid>
                <a:gridCol w="4211800"/>
                <a:gridCol w="3302975"/>
              </a:tblGrid>
              <a:tr h="4191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Governo do Estado do Ceará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Governador: </a:t>
                      </a:r>
                      <a:r>
                        <a:rPr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Elmano de Freitas da Costa</a:t>
                      </a:r>
                      <a:endParaRPr sz="1000"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191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Secretaria da Educação do Estado do Ceará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Secretária da Educação: </a:t>
                      </a:r>
                      <a:r>
                        <a:rPr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Eliana Nunes Estrela</a:t>
                      </a:r>
                      <a:endParaRPr sz="1000"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732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Secretaria Executiva do Ensino Médio e Educação Profissional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Secretária Executiva:</a:t>
                      </a: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Maria Jucineide da Costa Fernandes</a:t>
                      </a:r>
                      <a:endParaRPr sz="1000"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731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Secretaria  Executiva da Equidade, Direitos Humanos, Educação Complementar e Protagonismo Estudantil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Secretário Executivo: </a:t>
                      </a:r>
                      <a:r>
                        <a:rPr lang="pt-BR" sz="1000">
                          <a:solidFill>
                            <a:srgbClr val="202124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Helder Nogueira Andrade</a:t>
                      </a:r>
                      <a:endParaRPr sz="1000"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516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Secretaria Executiva de Gestão da Rede Escola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Secretária Executiva: </a:t>
                      </a:r>
                      <a:r>
                        <a:rPr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Maria </a:t>
                      </a:r>
                      <a:r>
                        <a:rPr lang="pt-BR" sz="1000">
                          <a:solidFill>
                            <a:srgbClr val="202124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Oderlânia Torquato Leite</a:t>
                      </a:r>
                      <a:endParaRPr sz="1000">
                        <a:solidFill>
                          <a:srgbClr val="202124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9302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Secretaria Executiva de Cooperação com os Municípios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Secretária Executiva: </a:t>
                      </a:r>
                      <a:r>
                        <a:rPr lang="pt-BR" sz="1000">
                          <a:solidFill>
                            <a:srgbClr val="202124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Emanuelle Grace Kelly Santos de Oliveira</a:t>
                      </a:r>
                      <a:endParaRPr sz="1000">
                        <a:solidFill>
                          <a:srgbClr val="202124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191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Secretaria Executiva de Planejamento e Gestão Interna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Secretária Executiva: </a:t>
                      </a:r>
                      <a:r>
                        <a:rPr lang="pt-BR" sz="1000">
                          <a:solidFill>
                            <a:srgbClr val="202124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Stella Cavalcante</a:t>
                      </a:r>
                      <a:endParaRPr sz="1000">
                        <a:solidFill>
                          <a:srgbClr val="202124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903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BF9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Coordenadoria Estadual de Formação Docente e Educação a Distância (Coded/CED)</a:t>
                      </a:r>
                      <a:endParaRPr b="1" sz="1000">
                        <a:solidFill>
                          <a:srgbClr val="BF9000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Coordenadora: </a:t>
                      </a:r>
                      <a:r>
                        <a:rPr lang="pt-BR" sz="1000">
                          <a:solidFill>
                            <a:schemeClr val="dk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Vagna Brito de Lima</a:t>
                      </a:r>
                      <a:endParaRPr sz="1000">
                        <a:solidFill>
                          <a:schemeClr val="dk1"/>
                        </a:solidFill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Overlock"/>
                        <a:ea typeface="Overlock"/>
                        <a:cs typeface="Overlock"/>
                        <a:sym typeface="Overlock"/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4819" y="219839"/>
            <a:ext cx="1717376" cy="718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chemeClr val="dk1"/>
                </a:solidFill>
              </a:rPr>
              <a:t>TÍTULO</a:t>
            </a:r>
            <a:r>
              <a:rPr b="1" lang="pt-BR" sz="3100">
                <a:solidFill>
                  <a:schemeClr val="dk1"/>
                </a:solidFill>
              </a:rPr>
              <a:t> DO TRABALHO</a:t>
            </a:r>
            <a:endParaRPr b="1" sz="3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2200">
                <a:solidFill>
                  <a:srgbClr val="202124"/>
                </a:solidFill>
              </a:rPr>
              <a:t>AUTOR/A(ES/AS)</a:t>
            </a:r>
            <a:endParaRPr sz="2200">
              <a:solidFill>
                <a:srgbClr val="202124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425" y="112650"/>
            <a:ext cx="1348650" cy="5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APRESENTAÇÃO</a:t>
            </a:r>
            <a:endParaRPr b="1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425" y="112650"/>
            <a:ext cx="1348650" cy="5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OBJETIVO</a:t>
            </a:r>
            <a:endParaRPr b="1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425" y="112650"/>
            <a:ext cx="1348650" cy="5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METODOLOGIA</a:t>
            </a:r>
            <a:endParaRPr b="1"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425" y="112650"/>
            <a:ext cx="1348650" cy="5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RESULTADOS</a:t>
            </a:r>
            <a:endParaRPr b="1"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425" y="112650"/>
            <a:ext cx="1348650" cy="5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CONSIDERAÇÕES FINAIS</a:t>
            </a:r>
            <a:endParaRPr b="1"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425" y="112650"/>
            <a:ext cx="1348650" cy="5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REFERÊNCIAS</a:t>
            </a:r>
            <a:endParaRPr b="1"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1258"/>
            <a:ext cx="9144003" cy="73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425" y="112650"/>
            <a:ext cx="1348650" cy="5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