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6" roundtripDataSignature="AMtx7mha//un74k9PPNvrsdELBTuR9yi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0938A2F-4E78-4EE1-A9BA-810038AD85AB}">
  <a:tblStyle styleId="{60938A2F-4E78-4EE1-A9BA-810038AD85A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b2103aae4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b2103aae4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2b1d92872a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2b1d92872a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olha o próximo  slide ver se fica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2fb2103aae4_1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8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g32b1d92872a_1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3725" y="0"/>
            <a:ext cx="1577230" cy="659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0" name="Google Shape;60;g32b1d92872a_1_8"/>
          <p:cNvGraphicFramePr/>
          <p:nvPr/>
        </p:nvGraphicFramePr>
        <p:xfrm>
          <a:off x="248928" y="85630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{60938A2F-4E78-4EE1-A9BA-810038AD85AB}</a:tableStyleId>
              </a:tblPr>
              <a:tblGrid>
                <a:gridCol w="4248850"/>
                <a:gridCol w="4397300"/>
              </a:tblGrid>
              <a:tr h="3294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Governo do Estado do Ceará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Governador: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 Elmano de Freitas da Costa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4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Secretaria da Educação do Estado do Ceará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Secretária da Educação: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Eliana Nunes Estrela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26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Secretaria Executiva do Ensino Médio e Educação Profissional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Secretária Executiva: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Maria Jucineide da Costa Fernandes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97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Secretaria  Executiva da Equidade, Direitos Humanos, Educação Complementar e Protagonismo Estudantil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Secretário Executivo: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Helder Nogueira Andrade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51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Secretaria Executiva de Cooperação com os Municípios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Secretária Executiva: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Emanuelle Grace Kelly Santos de Oliveira</a:t>
                      </a:r>
                      <a:endParaRPr b="1"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4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Secretaria Executiva de Gestão da Rede Escolar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Secretária Executiva: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Francisca de Assis</a:t>
                      </a: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Viana Moreira</a:t>
                      </a:r>
                      <a:endParaRPr b="1" sz="1000">
                        <a:solidFill>
                          <a:srgbClr val="424242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4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Secretaria Executiva de Planejamento e Gestão Interna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Secretário Executivo: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José Iran da Silva</a:t>
                      </a: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 </a:t>
                      </a:r>
                      <a:endParaRPr b="1"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9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Coordenadoria Estadual de Formação Docente e Educação a Distância (Coded/CED)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Coordenadora: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Vagna Brito de Lima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4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Centro de Formação e Desenvolvimento para Profissionais da Educação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Coordenador</a:t>
                      </a:r>
                      <a:r>
                        <a:rPr b="1" lang="pt-BR" sz="1000">
                          <a:solidFill>
                            <a:srgbClr val="424242"/>
                          </a:solidFill>
                        </a:rPr>
                        <a:t>:  </a:t>
                      </a:r>
                      <a:r>
                        <a:rPr lang="pt-BR" sz="1000">
                          <a:solidFill>
                            <a:srgbClr val="424242"/>
                          </a:solidFill>
                        </a:rPr>
                        <a:t>Ronaldo Glauber Maia de Oliveira </a:t>
                      </a:r>
                      <a:endParaRPr sz="1000">
                        <a:solidFill>
                          <a:srgbClr val="424242"/>
                        </a:solidFill>
                      </a:endParaRPr>
                    </a:p>
                  </a:txBody>
                  <a:tcPr marT="79150" marB="79150" marR="78200" marL="78200">
                    <a:lnL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1D5DB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61" name="Google Shape;61;g32b1d92872a_1_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384949"/>
            <a:ext cx="9144000" cy="749258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g32b1d92872a_1_8"/>
          <p:cNvSpPr/>
          <p:nvPr/>
        </p:nvSpPr>
        <p:spPr>
          <a:xfrm>
            <a:off x="1492877" y="4604856"/>
            <a:ext cx="1804800" cy="413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8525" lIns="78525" spcFirstLastPara="1" rIns="78525" wrap="square" tIns="785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3" name="Google Shape;63;g32b1d92872a_1_8"/>
          <p:cNvSpPr/>
          <p:nvPr/>
        </p:nvSpPr>
        <p:spPr>
          <a:xfrm>
            <a:off x="159245" y="4648885"/>
            <a:ext cx="1804800" cy="413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78525" lIns="78525" spcFirstLastPara="1" rIns="78525" wrap="square" tIns="785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64" name="Google Shape;64;g32b1d92872a_1_8"/>
          <p:cNvPicPr preferRelativeResize="0"/>
          <p:nvPr/>
        </p:nvPicPr>
        <p:blipFill rotWithShape="1">
          <a:blip r:embed="rId5">
            <a:alphaModFix/>
          </a:blip>
          <a:srcRect b="0" l="-3929" r="3929" t="0"/>
          <a:stretch/>
        </p:blipFill>
        <p:spPr>
          <a:xfrm>
            <a:off x="6826003" y="0"/>
            <a:ext cx="2217222" cy="74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pt-BR" sz="3100">
                <a:solidFill>
                  <a:schemeClr val="dk1"/>
                </a:solidFill>
              </a:rPr>
              <a:t>TÍTULO DO TRABALHO</a:t>
            </a:r>
            <a:endParaRPr b="1" sz="31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31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pt-BR" sz="2200">
                <a:solidFill>
                  <a:srgbClr val="202124"/>
                </a:solidFill>
              </a:rPr>
              <a:t>AUTOR/A(ES/AS)</a:t>
            </a:r>
            <a:endParaRPr sz="2200">
              <a:solidFill>
                <a:srgbClr val="202124"/>
              </a:solidFill>
            </a:endParaRPr>
          </a:p>
        </p:txBody>
      </p:sp>
      <p:pic>
        <p:nvPicPr>
          <p:cNvPr id="70" name="Google Shape;70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0" y="4230100"/>
            <a:ext cx="9143999" cy="91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96013" y="-2"/>
            <a:ext cx="2554887" cy="8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pt-BR"/>
              <a:t>INTRODUÇÃO</a:t>
            </a:r>
            <a:endParaRPr b="1"/>
          </a:p>
        </p:txBody>
      </p:sp>
      <p:sp>
        <p:nvSpPr>
          <p:cNvPr id="77" name="Google Shape;7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78" name="Google Shape;78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0" y="4290000"/>
            <a:ext cx="9143999" cy="85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20388" y="-2"/>
            <a:ext cx="2554887" cy="8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pt-BR"/>
              <a:t>OBJETIVO</a:t>
            </a:r>
            <a:endParaRPr b="1"/>
          </a:p>
        </p:txBody>
      </p:sp>
      <p:sp>
        <p:nvSpPr>
          <p:cNvPr id="85" name="Google Shape;85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86" name="Google Shape;86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0" y="4267525"/>
            <a:ext cx="9143999" cy="87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96013" y="-2"/>
            <a:ext cx="2554887" cy="8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pt-BR"/>
              <a:t>METODOLOGIA</a:t>
            </a:r>
            <a:endParaRPr b="1"/>
          </a:p>
        </p:txBody>
      </p:sp>
      <p:sp>
        <p:nvSpPr>
          <p:cNvPr id="93" name="Google Shape;93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94" name="Google Shape;94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0" y="4290000"/>
            <a:ext cx="9143999" cy="85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26538" y="-2"/>
            <a:ext cx="2554887" cy="8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pt-BR"/>
              <a:t>RESULTADOS</a:t>
            </a:r>
            <a:endParaRPr b="1"/>
          </a:p>
        </p:txBody>
      </p:sp>
      <p:sp>
        <p:nvSpPr>
          <p:cNvPr id="101" name="Google Shape;101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02" name="Google Shape;102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0" y="4326425"/>
            <a:ext cx="9143999" cy="81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96013" y="-2"/>
            <a:ext cx="2554887" cy="8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pt-BR"/>
              <a:t>CONSIDERAÇÕES FINAIS</a:t>
            </a:r>
            <a:endParaRPr b="1"/>
          </a:p>
        </p:txBody>
      </p:sp>
      <p:sp>
        <p:nvSpPr>
          <p:cNvPr id="109" name="Google Shape;109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10" name="Google Shape;11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0" y="4326425"/>
            <a:ext cx="9143999" cy="81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44188" y="-2"/>
            <a:ext cx="2554887" cy="8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pt-BR"/>
              <a:t>REFERÊNCIAS</a:t>
            </a:r>
            <a:endParaRPr b="1"/>
          </a:p>
        </p:txBody>
      </p:sp>
      <p:sp>
        <p:nvSpPr>
          <p:cNvPr id="117" name="Google Shape;11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18" name="Google Shape;118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0" y="4326425"/>
            <a:ext cx="9143999" cy="81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89113" y="-2"/>
            <a:ext cx="2554887" cy="86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