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7559675" cx="106918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dcf473136_0_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dcf473136_0_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567000" y="334440"/>
            <a:ext cx="9557640" cy="124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67000" y="1787760"/>
            <a:ext cx="9557640" cy="434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567000" y="334440"/>
            <a:ext cx="9557640" cy="124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567000" y="1787760"/>
            <a:ext cx="955764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567000" y="4056480"/>
            <a:ext cx="955764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567000" y="334440"/>
            <a:ext cx="9557640" cy="124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67000" y="1787760"/>
            <a:ext cx="466380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464440" y="1787760"/>
            <a:ext cx="466380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3" type="body"/>
          </p:nvPr>
        </p:nvSpPr>
        <p:spPr>
          <a:xfrm>
            <a:off x="567000" y="4056480"/>
            <a:ext cx="466380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4" type="body"/>
          </p:nvPr>
        </p:nvSpPr>
        <p:spPr>
          <a:xfrm>
            <a:off x="5464440" y="4056480"/>
            <a:ext cx="466380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67000" y="334440"/>
            <a:ext cx="9557640" cy="124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67000" y="1787760"/>
            <a:ext cx="307728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3798360" y="1787760"/>
            <a:ext cx="307728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7030080" y="1787760"/>
            <a:ext cx="307728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4" type="body"/>
          </p:nvPr>
        </p:nvSpPr>
        <p:spPr>
          <a:xfrm>
            <a:off x="567000" y="4056480"/>
            <a:ext cx="307728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5" type="body"/>
          </p:nvPr>
        </p:nvSpPr>
        <p:spPr>
          <a:xfrm>
            <a:off x="3798360" y="4056480"/>
            <a:ext cx="307728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6" type="body"/>
          </p:nvPr>
        </p:nvSpPr>
        <p:spPr>
          <a:xfrm>
            <a:off x="7030080" y="4056480"/>
            <a:ext cx="307728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6575" y="0"/>
            <a:ext cx="10778376" cy="755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567000" y="334440"/>
            <a:ext cx="9557640" cy="124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567000" y="1787760"/>
            <a:ext cx="9557640" cy="43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567000" y="334440"/>
            <a:ext cx="9557640" cy="124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567000" y="1787760"/>
            <a:ext cx="4663800" cy="43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5464440" y="1787760"/>
            <a:ext cx="4663800" cy="43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67000" y="334440"/>
            <a:ext cx="9557640" cy="124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idx="1" type="subTitle"/>
          </p:nvPr>
        </p:nvSpPr>
        <p:spPr>
          <a:xfrm>
            <a:off x="567000" y="334440"/>
            <a:ext cx="9557640" cy="579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567000" y="334440"/>
            <a:ext cx="9557640" cy="124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567000" y="1787760"/>
            <a:ext cx="466380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2" type="body"/>
          </p:nvPr>
        </p:nvSpPr>
        <p:spPr>
          <a:xfrm>
            <a:off x="5464440" y="1787760"/>
            <a:ext cx="4663800" cy="43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3" type="body"/>
          </p:nvPr>
        </p:nvSpPr>
        <p:spPr>
          <a:xfrm>
            <a:off x="567000" y="4056480"/>
            <a:ext cx="466380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567000" y="334440"/>
            <a:ext cx="9557640" cy="124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567000" y="1787760"/>
            <a:ext cx="4663800" cy="43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5464440" y="1787760"/>
            <a:ext cx="466380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3" type="body"/>
          </p:nvPr>
        </p:nvSpPr>
        <p:spPr>
          <a:xfrm>
            <a:off x="5464440" y="4056480"/>
            <a:ext cx="466380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567000" y="334440"/>
            <a:ext cx="9557640" cy="124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567000" y="1787760"/>
            <a:ext cx="466380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5464440" y="1787760"/>
            <a:ext cx="466380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3" type="body"/>
          </p:nvPr>
        </p:nvSpPr>
        <p:spPr>
          <a:xfrm>
            <a:off x="567000" y="4056480"/>
            <a:ext cx="9557640" cy="207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7000" y="334440"/>
            <a:ext cx="9557640" cy="124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7000" y="1787760"/>
            <a:ext cx="9557640" cy="43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80"/>
            <a:ext cx="10692000" cy="75646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832450" y="1308875"/>
            <a:ext cx="8206200" cy="3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Identificação</a:t>
            </a:r>
            <a:endParaRPr b="1"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Unidade de Ensino:</a:t>
            </a:r>
            <a:endParaRPr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Título da ação:</a:t>
            </a:r>
            <a:endParaRPr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Objetivo:</a:t>
            </a:r>
            <a:endParaRPr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Data da realização:</a:t>
            </a:r>
            <a:endParaRPr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Responsáveis: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1017150" y="952650"/>
            <a:ext cx="8206200" cy="3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Público participante:</a:t>
            </a:r>
            <a:endParaRPr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Metodologia utilizada:</a:t>
            </a:r>
            <a:endParaRPr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Recursos:</a:t>
            </a:r>
            <a:endParaRPr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Registros </a:t>
            </a:r>
            <a:r>
              <a:rPr lang="en-US" sz="3000"/>
              <a:t>fotográficos: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