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04050" cy="43206988"/>
  <p:notesSz cx="7559675" cy="10691813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Tahoma" panose="020B0604030504040204" pitchFamily="34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hH4YP7L+S/ln5++PRC3Xp9jq2Q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8DB0378-8CC4-472B-9E4E-CDB386B34A4B}">
  <a:tblStyle styleId="{58DB0378-8CC4-472B-9E4E-CDB386B34A4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15" d="100"/>
          <a:sy n="15" d="100"/>
        </p:scale>
        <p:origin x="249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customschemas.google.com/relationships/presentationmetadata" Target="meta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>
            <a:spLocks noGrp="1" noRot="1" noChangeAspect="1"/>
          </p:cNvSpPr>
          <p:nvPr>
            <p:ph type="sldImg" idx="2"/>
          </p:nvPr>
        </p:nvSpPr>
        <p:spPr>
          <a:xfrm>
            <a:off x="0" y="812800"/>
            <a:ext cx="0" cy="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5200" cy="4808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7309680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6475" y="812800"/>
            <a:ext cx="3005138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" name="Google Shape;15;p1:notes"/>
          <p:cNvSpPr/>
          <p:nvPr/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5200" cy="4808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3485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2"/>
          <p:cNvSpPr txBox="1">
            <a:spLocks noGrp="1"/>
          </p:cNvSpPr>
          <p:nvPr>
            <p:ph type="title"/>
          </p:nvPr>
        </p:nvSpPr>
        <p:spPr>
          <a:xfrm>
            <a:off x="2428875" y="13422313"/>
            <a:ext cx="27541537" cy="925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body" idx="1"/>
          </p:nvPr>
        </p:nvSpPr>
        <p:spPr>
          <a:xfrm>
            <a:off x="1619250" y="10109200"/>
            <a:ext cx="29160788" cy="25055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-mail@autora/or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/>
          <p:nvPr/>
        </p:nvSpPr>
        <p:spPr>
          <a:xfrm>
            <a:off x="1949450" y="30671871"/>
            <a:ext cx="8423400" cy="1082700"/>
          </a:xfrm>
          <a:prstGeom prst="roundRect">
            <a:avLst>
              <a:gd name="adj" fmla="val 3600"/>
            </a:avLst>
          </a:prstGeom>
          <a:solidFill>
            <a:srgbClr val="F79646"/>
          </a:solidFill>
          <a:ln w="25550" cap="sq" cmpd="sng">
            <a:solidFill>
              <a:srgbClr val="B66D3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1"/>
          <p:cNvSpPr/>
          <p:nvPr/>
        </p:nvSpPr>
        <p:spPr>
          <a:xfrm>
            <a:off x="22225013" y="13639419"/>
            <a:ext cx="8423400" cy="1082700"/>
          </a:xfrm>
          <a:prstGeom prst="roundRect">
            <a:avLst>
              <a:gd name="adj" fmla="val 3600"/>
            </a:avLst>
          </a:prstGeom>
          <a:solidFill>
            <a:srgbClr val="F79646"/>
          </a:solidFill>
          <a:ln w="25550" cap="sq" cmpd="sng">
            <a:solidFill>
              <a:srgbClr val="B66D3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"/>
          <p:cNvSpPr txBox="1"/>
          <p:nvPr/>
        </p:nvSpPr>
        <p:spPr>
          <a:xfrm>
            <a:off x="12217275" y="13703822"/>
            <a:ext cx="8248800" cy="23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825" tIns="48225" rIns="96825" bIns="482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Tabelas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sem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negrito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e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Figuras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sem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negrito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en-US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título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ficar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acima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 a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fonte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abaixo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Seus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principais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 a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discussão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deverão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apresentados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forma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condensada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"/>
          <p:cNvSpPr/>
          <p:nvPr/>
        </p:nvSpPr>
        <p:spPr>
          <a:xfrm>
            <a:off x="2118764" y="23447189"/>
            <a:ext cx="8423400" cy="1082700"/>
          </a:xfrm>
          <a:prstGeom prst="roundRect">
            <a:avLst>
              <a:gd name="adj" fmla="val 3600"/>
            </a:avLst>
          </a:prstGeom>
          <a:solidFill>
            <a:srgbClr val="F79646"/>
          </a:solidFill>
          <a:ln w="25550" cap="sq" cmpd="sng">
            <a:solidFill>
              <a:srgbClr val="B66D3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1"/>
          <p:cNvSpPr/>
          <p:nvPr/>
        </p:nvSpPr>
        <p:spPr>
          <a:xfrm>
            <a:off x="1949450" y="13639419"/>
            <a:ext cx="8421600" cy="1082700"/>
          </a:xfrm>
          <a:prstGeom prst="roundRect">
            <a:avLst>
              <a:gd name="adj" fmla="val 3600"/>
            </a:avLst>
          </a:prstGeom>
          <a:solidFill>
            <a:srgbClr val="F79646"/>
          </a:solidFill>
          <a:ln w="25550" cap="sq" cmpd="sng">
            <a:solidFill>
              <a:srgbClr val="B66D3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"/>
          <p:cNvSpPr/>
          <p:nvPr/>
        </p:nvSpPr>
        <p:spPr>
          <a:xfrm>
            <a:off x="22312325" y="19391402"/>
            <a:ext cx="8423400" cy="1082700"/>
          </a:xfrm>
          <a:prstGeom prst="roundRect">
            <a:avLst>
              <a:gd name="adj" fmla="val 3600"/>
            </a:avLst>
          </a:prstGeom>
          <a:solidFill>
            <a:srgbClr val="F79646"/>
          </a:solidFill>
          <a:ln w="25550" cap="sq" cmpd="sng">
            <a:solidFill>
              <a:srgbClr val="B66D3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"/>
          <p:cNvSpPr/>
          <p:nvPr/>
        </p:nvSpPr>
        <p:spPr>
          <a:xfrm>
            <a:off x="2030963" y="27136971"/>
            <a:ext cx="8423400" cy="1082700"/>
          </a:xfrm>
          <a:prstGeom prst="roundRect">
            <a:avLst>
              <a:gd name="adj" fmla="val 3600"/>
            </a:avLst>
          </a:prstGeom>
          <a:solidFill>
            <a:srgbClr val="F79646"/>
          </a:solidFill>
          <a:ln w="25550" cap="sq" cmpd="sng">
            <a:solidFill>
              <a:srgbClr val="B66D3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"/>
          <p:cNvSpPr txBox="1"/>
          <p:nvPr/>
        </p:nvSpPr>
        <p:spPr>
          <a:xfrm>
            <a:off x="1073888" y="8427085"/>
            <a:ext cx="30543600" cy="3010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750" tIns="43550" rIns="86750" bIns="43550" anchor="t" anchorCtr="0">
            <a:noAutofit/>
          </a:bodyPr>
          <a:lstStyle/>
          <a:p>
            <a:pPr marL="1619250" lvl="0" indent="-1614487" algn="ctr">
              <a:buSzPts val="4400"/>
            </a:pPr>
            <a:r>
              <a:rPr lang="en-US" sz="4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AUTOR/A</a:t>
            </a:r>
            <a:r>
              <a:rPr lang="en-US" sz="4400" b="1" i="0" u="none" strike="noStrike" cap="none" baseline="30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4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r>
              <a:rPr lang="en-US" sz="44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COAUTOR/A</a:t>
            </a:r>
            <a:r>
              <a:rPr lang="en-US" sz="4400" b="1" baseline="30000" dirty="0"/>
              <a:t>2</a:t>
            </a:r>
            <a:r>
              <a:rPr lang="en-US" sz="44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r>
              <a:rPr lang="en-US" sz="44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COAUTOR/A</a:t>
            </a:r>
            <a:r>
              <a:rPr lang="en-US" sz="4400" b="1" baseline="30000" dirty="0" smtClean="0"/>
              <a:t>3</a:t>
            </a:r>
            <a:r>
              <a:rPr lang="en-US" sz="44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r>
              <a:rPr lang="en-US" sz="4400" b="1" dirty="0" smtClean="0">
                <a:solidFill>
                  <a:schemeClr val="dk1"/>
                </a:solidFill>
              </a:rPr>
              <a:t>COAUTOR/A</a:t>
            </a:r>
            <a:r>
              <a:rPr lang="en-US" sz="4400" b="1" baseline="30000" dirty="0" smtClean="0"/>
              <a:t>4</a:t>
            </a:r>
            <a:endParaRPr sz="4400" b="1" i="0" u="none" strike="noStrike" cap="none" baseline="30000" dirty="0">
              <a:solidFill>
                <a:srgbClr val="000000"/>
              </a:solidFill>
              <a:sym typeface="Arial"/>
            </a:endParaRPr>
          </a:p>
          <a:p>
            <a:pPr marL="4572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-US" sz="3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¹ </a:t>
            </a:r>
            <a:r>
              <a:rPr lang="en-US" sz="31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Titulação</a:t>
            </a:r>
            <a:r>
              <a:rPr lang="en-US" sz="3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31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Atividade</a:t>
            </a:r>
            <a:r>
              <a:rPr lang="en-US" sz="3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profissional</a:t>
            </a:r>
            <a:r>
              <a:rPr lang="en-US" sz="3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 local de </a:t>
            </a:r>
            <a:r>
              <a:rPr lang="en-US" sz="31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atuação</a:t>
            </a:r>
            <a:r>
              <a:rPr lang="en-US" sz="3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3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lang="en-US" sz="3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-mail: </a:t>
            </a:r>
            <a:r>
              <a:rPr lang="en-US" sz="31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e-mail@autora</a:t>
            </a:r>
            <a:r>
              <a:rPr lang="en-US" sz="3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/or.com;</a:t>
            </a:r>
            <a:endParaRPr sz="3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19250" marR="0" lvl="0" indent="-161448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Calibri"/>
              <a:buNone/>
            </a:pPr>
            <a:r>
              <a:rPr lang="en-US" sz="3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² </a:t>
            </a:r>
            <a:r>
              <a:rPr lang="en-US" sz="31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Titulação</a:t>
            </a:r>
            <a:r>
              <a:rPr lang="en-US" sz="3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31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Atividade</a:t>
            </a:r>
            <a:r>
              <a:rPr lang="en-US" sz="3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profissional</a:t>
            </a:r>
            <a:r>
              <a:rPr lang="en-US" sz="3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 local de </a:t>
            </a:r>
            <a:r>
              <a:rPr lang="en-US" sz="31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atuação</a:t>
            </a:r>
            <a:r>
              <a:rPr lang="en-US" sz="3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E-mail: </a:t>
            </a:r>
            <a:r>
              <a:rPr lang="en-US" sz="31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e-mail@autora</a:t>
            </a:r>
            <a:r>
              <a:rPr lang="en-US" sz="3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/or.com</a:t>
            </a:r>
            <a:r>
              <a:rPr lang="en-US" sz="3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3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19250" marR="0" lvl="0" indent="-161448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Calibri"/>
              <a:buNone/>
            </a:pPr>
            <a:r>
              <a:rPr lang="en-US" sz="3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baseline="30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-US" sz="3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Titulação</a:t>
            </a:r>
            <a:r>
              <a:rPr lang="en-US" sz="3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31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Atividade</a:t>
            </a:r>
            <a:r>
              <a:rPr lang="en-US" sz="3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profissional</a:t>
            </a:r>
            <a:r>
              <a:rPr lang="en-US" sz="3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 local de </a:t>
            </a:r>
            <a:r>
              <a:rPr lang="en-US" sz="31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atuação</a:t>
            </a:r>
            <a:r>
              <a:rPr lang="en-US" sz="3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E-mail: </a:t>
            </a:r>
            <a:r>
              <a:rPr lang="en-US" sz="31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e-mail@autora</a:t>
            </a:r>
            <a:r>
              <a:rPr lang="en-US" sz="3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/or.com</a:t>
            </a:r>
            <a:r>
              <a:rPr lang="en-US" sz="3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1619250" lvl="0" indent="-1614487" algn="ctr">
              <a:buSzPts val="3100"/>
            </a:pPr>
            <a:r>
              <a:rPr lang="en-US" sz="3100" baseline="30000" dirty="0" smtClean="0"/>
              <a:t>4 </a:t>
            </a:r>
            <a:r>
              <a:rPr lang="en-US" sz="3100" dirty="0" err="1" smtClean="0">
                <a:solidFill>
                  <a:schemeClr val="dk1"/>
                </a:solidFill>
              </a:rPr>
              <a:t>Titulação</a:t>
            </a:r>
            <a:r>
              <a:rPr lang="en-US" sz="3100" dirty="0">
                <a:solidFill>
                  <a:schemeClr val="dk1"/>
                </a:solidFill>
              </a:rPr>
              <a:t>. </a:t>
            </a:r>
            <a:r>
              <a:rPr lang="en-US" sz="3100" dirty="0" err="1">
                <a:solidFill>
                  <a:schemeClr val="dk1"/>
                </a:solidFill>
              </a:rPr>
              <a:t>Atividade</a:t>
            </a:r>
            <a:r>
              <a:rPr lang="en-US" sz="3100" dirty="0">
                <a:solidFill>
                  <a:schemeClr val="dk1"/>
                </a:solidFill>
              </a:rPr>
              <a:t> </a:t>
            </a:r>
            <a:r>
              <a:rPr lang="en-US" sz="3100" dirty="0" err="1">
                <a:solidFill>
                  <a:schemeClr val="dk1"/>
                </a:solidFill>
              </a:rPr>
              <a:t>profissional</a:t>
            </a:r>
            <a:r>
              <a:rPr lang="en-US" sz="3100" dirty="0">
                <a:solidFill>
                  <a:schemeClr val="dk1"/>
                </a:solidFill>
              </a:rPr>
              <a:t> e local de </a:t>
            </a:r>
            <a:r>
              <a:rPr lang="en-US" sz="3100" dirty="0" err="1">
                <a:solidFill>
                  <a:schemeClr val="dk1"/>
                </a:solidFill>
              </a:rPr>
              <a:t>atuação</a:t>
            </a:r>
            <a:r>
              <a:rPr lang="en-US" sz="3100" dirty="0">
                <a:solidFill>
                  <a:schemeClr val="dk1"/>
                </a:solidFill>
              </a:rPr>
              <a:t>. E-mail: e-mail@autora/or.com</a:t>
            </a:r>
            <a:endParaRPr sz="3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19250" marR="0" lvl="0" indent="-161448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Calibri"/>
              <a:buNone/>
            </a:pPr>
            <a:endParaRPr sz="3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"/>
          <p:cNvSpPr txBox="1"/>
          <p:nvPr/>
        </p:nvSpPr>
        <p:spPr>
          <a:xfrm>
            <a:off x="13087350" y="34578925"/>
            <a:ext cx="6516687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750" tIns="43550" rIns="86750" bIns="4355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Tahoma"/>
              <a:buNone/>
            </a:pPr>
            <a:r>
              <a:rPr lang="en-US" sz="3100" b="1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1"/>
          <p:cNvSpPr txBox="1"/>
          <p:nvPr/>
        </p:nvSpPr>
        <p:spPr>
          <a:xfrm>
            <a:off x="1544624" y="6417132"/>
            <a:ext cx="29594100" cy="118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00" tIns="46075" rIns="91800" bIns="460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Calibri"/>
              <a:buNone/>
            </a:pPr>
            <a:r>
              <a:rPr lang="en-US" sz="7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TRABALHO</a:t>
            </a:r>
            <a:endParaRPr sz="7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1"/>
          <p:cNvSpPr/>
          <p:nvPr/>
        </p:nvSpPr>
        <p:spPr>
          <a:xfrm>
            <a:off x="13404850" y="17508538"/>
            <a:ext cx="1785937" cy="384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1"/>
          <p:cNvSpPr txBox="1"/>
          <p:nvPr/>
        </p:nvSpPr>
        <p:spPr>
          <a:xfrm>
            <a:off x="2030963" y="24754975"/>
            <a:ext cx="8423400" cy="34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750" tIns="43550" rIns="86750" bIns="4355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É importante apresentar de forma sucinta o objetivo do trabalho. Lembre-se que as informações apresentadas no pôster deverão ser concisas e claras.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"/>
          <p:cNvSpPr txBox="1"/>
          <p:nvPr/>
        </p:nvSpPr>
        <p:spPr>
          <a:xfrm>
            <a:off x="12325813" y="16408923"/>
            <a:ext cx="8085900" cy="10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825" tIns="48225" rIns="96825" bIns="482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</a:pPr>
            <a:r>
              <a:rPr lang="en-US" sz="2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Figura</a:t>
            </a:r>
            <a:r>
              <a:rPr lang="en-US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1 </a:t>
            </a:r>
            <a:r>
              <a:rPr lang="en-US" sz="2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 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1"/>
          <p:cNvSpPr txBox="1"/>
          <p:nvPr/>
        </p:nvSpPr>
        <p:spPr>
          <a:xfrm>
            <a:off x="22225013" y="14974017"/>
            <a:ext cx="8316900" cy="36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825" tIns="48225" rIns="96825" bIns="482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Deverá apresentar as conclusões relevantes e implicações que a pesquisa propicia e, sempre que necessário, indicar formas de continuidade do estudo. É preferível utilizar frases diretas e curtas. </a:t>
            </a: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Responder aos objetivos do trabalho, de modo a destacar os desafios alcançados. 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"/>
          <p:cNvSpPr txBox="1"/>
          <p:nvPr/>
        </p:nvSpPr>
        <p:spPr>
          <a:xfrm>
            <a:off x="22331413" y="20683307"/>
            <a:ext cx="8248800" cy="23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825" tIns="48225" rIns="96825" bIns="482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 referências citadas no texto deverão ser listadas de acordo com as normas da ABNT. Sugere-se a utilização de, no máximo, 5 referências no pôster.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1"/>
          <p:cNvSpPr txBox="1"/>
          <p:nvPr/>
        </p:nvSpPr>
        <p:spPr>
          <a:xfrm>
            <a:off x="1948550" y="14935150"/>
            <a:ext cx="8423400" cy="6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225" tIns="51100" rIns="102225" bIns="51100" anchor="ctr" anchorCtr="0">
            <a:noAutofit/>
          </a:bodyPr>
          <a:lstStyle/>
          <a:p>
            <a:pPr lvl="0" algn="just">
              <a:buSzPts val="3000"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pôster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para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apresentado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no </a:t>
            </a:r>
            <a:r>
              <a:rPr lang="pt-BR" sz="3200" b="1" dirty="0"/>
              <a:t>III Colóquio Luso-Brasileiro e II Seminário Ibero-Americano </a:t>
            </a:r>
            <a:r>
              <a:rPr lang="en-US" sz="30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deverá</a:t>
            </a:r>
            <a:r>
              <a:rPr lang="en-US" sz="30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possuir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uma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altura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120 cm e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uma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largura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 </a:t>
            </a:r>
            <a:r>
              <a:rPr lang="en-US" sz="3000" b="0" i="0" u="none" strike="noStrike" cap="none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90llllllll 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cm. Este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modelo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possui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uma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divisão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3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colunas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que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pode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alterada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para 2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colunas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de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acordo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com a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necessidade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O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deverá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bem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destacado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permitindo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que o/a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visitante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tenha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facilidade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identificar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trabalho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Deverá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utilizada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fonte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Arial,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tamanho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70,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mínimo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para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36 para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cabeçalhos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 30,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mínimo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para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conteúdo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O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pôster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deverá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confeccionado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com corda para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afixado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"/>
          <p:cNvSpPr txBox="1"/>
          <p:nvPr/>
        </p:nvSpPr>
        <p:spPr>
          <a:xfrm>
            <a:off x="2076450" y="13914069"/>
            <a:ext cx="70977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</a:rPr>
              <a:t>1. </a:t>
            </a:r>
            <a:r>
              <a:rPr lang="en-US" sz="3600" b="1"/>
              <a:t>INTRODUÇÃO</a:t>
            </a:r>
            <a:endParaRPr sz="3600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35" name="Google Shape;35;p1"/>
          <p:cNvSpPr txBox="1"/>
          <p:nvPr/>
        </p:nvSpPr>
        <p:spPr>
          <a:xfrm>
            <a:off x="2320200" y="23692450"/>
            <a:ext cx="6610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 OBJETIVO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1"/>
          <p:cNvSpPr txBox="1"/>
          <p:nvPr/>
        </p:nvSpPr>
        <p:spPr>
          <a:xfrm>
            <a:off x="2076450" y="27417192"/>
            <a:ext cx="50103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514350" marR="0" lvl="0" indent="-509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 METODOLOGIA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"/>
          <p:cNvSpPr txBox="1"/>
          <p:nvPr/>
        </p:nvSpPr>
        <p:spPr>
          <a:xfrm>
            <a:off x="2061013" y="30946521"/>
            <a:ext cx="8085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 RESULTADOS 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1"/>
          <p:cNvSpPr txBox="1"/>
          <p:nvPr/>
        </p:nvSpPr>
        <p:spPr>
          <a:xfrm>
            <a:off x="22571575" y="13891431"/>
            <a:ext cx="77478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5. CONSIDERAÇÕES FINAIS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"/>
          <p:cNvSpPr txBox="1"/>
          <p:nvPr/>
        </p:nvSpPr>
        <p:spPr>
          <a:xfrm>
            <a:off x="22662492" y="19666052"/>
            <a:ext cx="46101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1"/>
          <p:cNvSpPr/>
          <p:nvPr/>
        </p:nvSpPr>
        <p:spPr>
          <a:xfrm>
            <a:off x="16268700" y="25471438"/>
            <a:ext cx="1941512" cy="164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1"/>
          <p:cNvSpPr/>
          <p:nvPr/>
        </p:nvSpPr>
        <p:spPr>
          <a:xfrm>
            <a:off x="16268700" y="25471438"/>
            <a:ext cx="1941512" cy="164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1"/>
          <p:cNvSpPr/>
          <p:nvPr/>
        </p:nvSpPr>
        <p:spPr>
          <a:xfrm>
            <a:off x="16268700" y="25471438"/>
            <a:ext cx="1941512" cy="164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"/>
          <p:cNvSpPr/>
          <p:nvPr/>
        </p:nvSpPr>
        <p:spPr>
          <a:xfrm>
            <a:off x="16268700" y="25471438"/>
            <a:ext cx="1941512" cy="164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1"/>
          <p:cNvSpPr/>
          <p:nvPr/>
        </p:nvSpPr>
        <p:spPr>
          <a:xfrm>
            <a:off x="16311563" y="25890538"/>
            <a:ext cx="1870075" cy="604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1"/>
          <p:cNvSpPr txBox="1"/>
          <p:nvPr/>
        </p:nvSpPr>
        <p:spPr>
          <a:xfrm>
            <a:off x="7546700" y="677275"/>
            <a:ext cx="41400" cy="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1"/>
          <p:cNvSpPr txBox="1"/>
          <p:nvPr/>
        </p:nvSpPr>
        <p:spPr>
          <a:xfrm>
            <a:off x="1971263" y="28626621"/>
            <a:ext cx="8483100" cy="163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Descrição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minuciosa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rigorosa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objeto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estudo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 das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técnicas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utilizadas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atividades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pesquisas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"/>
          <p:cNvSpPr txBox="1"/>
          <p:nvPr/>
        </p:nvSpPr>
        <p:spPr>
          <a:xfrm>
            <a:off x="12358775" y="22505106"/>
            <a:ext cx="8316900" cy="10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825" tIns="48225" rIns="96825" bIns="482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</a:pPr>
            <a:r>
              <a:rPr lang="en-US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Fonte</a:t>
            </a:r>
            <a:r>
              <a:rPr lang="en-US" sz="2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304800" y="3048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 	 	 	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1889750" y="31933358"/>
            <a:ext cx="8483100" cy="34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conter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dados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obtidos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de forma a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indicar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sua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relevância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US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podendo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apresentados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também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forma de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Tabelas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e/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Figuras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fotografias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gráficos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desenhos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), as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quais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devem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elaboradas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maneira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apresentar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qualidade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necessária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à boa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reprodução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Devem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inseridas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numeradas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algarismos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arábicos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12379150" y="24667500"/>
            <a:ext cx="8085900" cy="118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825" tIns="48225" rIns="96825" bIns="482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</a:pPr>
            <a:r>
              <a:rPr lang="en-US" sz="2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Tabela</a:t>
            </a:r>
            <a:r>
              <a:rPr lang="en-US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2 </a:t>
            </a:r>
            <a:r>
              <a:rPr lang="en-US" sz="2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–.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2" name="Google Shape;52;p1"/>
          <p:cNvGraphicFramePr/>
          <p:nvPr>
            <p:extLst>
              <p:ext uri="{D42A27DB-BD31-4B8C-83A1-F6EECF244321}">
                <p14:modId xmlns:p14="http://schemas.microsoft.com/office/powerpoint/2010/main" val="2575064441"/>
              </p:ext>
            </p:extLst>
          </p:nvPr>
        </p:nvGraphicFramePr>
        <p:xfrm>
          <a:off x="12641125" y="26023094"/>
          <a:ext cx="7824950" cy="9694860"/>
        </p:xfrm>
        <a:graphic>
          <a:graphicData uri="http://schemas.openxmlformats.org/drawingml/2006/table">
            <a:tbl>
              <a:tblPr>
                <a:noFill/>
                <a:tableStyleId>{58DB0378-8CC4-472B-9E4E-CDB386B34A4B}</a:tableStyleId>
              </a:tblPr>
              <a:tblGrid>
                <a:gridCol w="5860300"/>
                <a:gridCol w="1964650"/>
              </a:tblGrid>
              <a:tr h="471617">
                <a:tc>
                  <a:txBody>
                    <a:bodyPr/>
                    <a:lstStyle/>
                    <a:p>
                      <a:pPr marL="0" lvl="0" indent="-63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/>
                        <a:t>ETAPAS</a:t>
                      </a:r>
                      <a:endParaRPr sz="1000" b="1" dirty="0"/>
                    </a:p>
                  </a:txBody>
                  <a:tcPr marL="63500" marR="63500" marT="63500" marB="63500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-63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/>
                        <a:t>DATAS</a:t>
                      </a:r>
                      <a:endParaRPr sz="1000" b="1"/>
                    </a:p>
                  </a:txBody>
                  <a:tcPr marL="63500" marR="63500" marT="63500" marB="63500">
                    <a:solidFill>
                      <a:srgbClr val="B6D7A8"/>
                    </a:solidFill>
                  </a:tcPr>
                </a:tc>
              </a:tr>
              <a:tr h="793183">
                <a:tc>
                  <a:txBody>
                    <a:bodyPr/>
                    <a:lstStyle/>
                    <a:p>
                      <a:pPr marL="0" lvl="0" indent="-63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dirty="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-63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/>
                    </a:p>
                  </a:txBody>
                  <a:tcPr marL="63500" marR="63500" marT="63500" marB="63500"/>
                </a:tc>
              </a:tr>
              <a:tr h="1082544">
                <a:tc>
                  <a:txBody>
                    <a:bodyPr/>
                    <a:lstStyle/>
                    <a:p>
                      <a:pPr marL="0" lvl="0" indent="-63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dirty="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-63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/>
                    </a:p>
                  </a:txBody>
                  <a:tcPr marL="63500" marR="63500" marT="63500" marB="63500"/>
                </a:tc>
              </a:tr>
              <a:tr h="1082544">
                <a:tc>
                  <a:txBody>
                    <a:bodyPr/>
                    <a:lstStyle/>
                    <a:p>
                      <a:pPr marL="0" lvl="0" indent="-635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dirty="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-63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/>
                    </a:p>
                  </a:txBody>
                  <a:tcPr marL="63500" marR="63500" marT="63500" marB="63500"/>
                </a:tc>
              </a:tr>
              <a:tr h="1082544">
                <a:tc>
                  <a:txBody>
                    <a:bodyPr/>
                    <a:lstStyle/>
                    <a:p>
                      <a:pPr marL="0" lvl="0" indent="-635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dirty="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-63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/>
                    </a:p>
                  </a:txBody>
                  <a:tcPr marL="63500" marR="63500" marT="63500" marB="63500"/>
                </a:tc>
              </a:tr>
              <a:tr h="1082544">
                <a:tc>
                  <a:txBody>
                    <a:bodyPr/>
                    <a:lstStyle/>
                    <a:p>
                      <a:pPr marL="0" lvl="0" indent="-635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-63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dirty="0"/>
                    </a:p>
                  </a:txBody>
                  <a:tcPr marL="63500" marR="63500" marT="63500" marB="63500"/>
                </a:tc>
              </a:tr>
              <a:tr h="1372009">
                <a:tc>
                  <a:txBody>
                    <a:bodyPr/>
                    <a:lstStyle/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-63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dirty="0"/>
                    </a:p>
                  </a:txBody>
                  <a:tcPr marL="63500" marR="63500" marT="63500" marB="63500"/>
                </a:tc>
              </a:tr>
              <a:tr h="1934692">
                <a:tc>
                  <a:txBody>
                    <a:bodyPr/>
                    <a:lstStyle/>
                    <a:p>
                      <a:pPr marL="0" lvl="0" indent="-635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-63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dirty="0"/>
                    </a:p>
                  </a:txBody>
                  <a:tcPr marL="63500" marR="63500" marT="63500" marB="63500"/>
                </a:tc>
              </a:tr>
              <a:tr h="793183">
                <a:tc>
                  <a:txBody>
                    <a:bodyPr/>
                    <a:lstStyle/>
                    <a:p>
                      <a:pPr marL="0" lvl="0" indent="-63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-63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dirty="0"/>
                    </a:p>
                  </a:txBody>
                  <a:tcPr marL="63500" marR="63500" marT="63500" marB="63500"/>
                </a:tc>
              </a:tr>
            </a:tbl>
          </a:graphicData>
        </a:graphic>
      </p:graphicFrame>
      <p:sp>
        <p:nvSpPr>
          <p:cNvPr id="53" name="Google Shape;53;p1"/>
          <p:cNvSpPr txBox="1"/>
          <p:nvPr/>
        </p:nvSpPr>
        <p:spPr>
          <a:xfrm>
            <a:off x="1948550" y="11437425"/>
            <a:ext cx="28370700" cy="6048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 i="1" dirty="0" err="1" smtClean="0"/>
              <a:t>Eixo</a:t>
            </a:r>
            <a:r>
              <a:rPr lang="en-US" sz="3500" b="1" i="1" dirty="0" smtClean="0"/>
              <a:t> </a:t>
            </a:r>
            <a:r>
              <a:rPr lang="en-US" sz="3500" b="1" i="1" dirty="0" err="1"/>
              <a:t>Temático</a:t>
            </a:r>
            <a:r>
              <a:rPr lang="en-US" sz="3500" b="1" i="1" dirty="0"/>
              <a:t>:</a:t>
            </a:r>
            <a:r>
              <a:rPr lang="en-US" sz="3500" dirty="0"/>
              <a:t> </a:t>
            </a:r>
            <a:r>
              <a:rPr lang="en-US" sz="3500" dirty="0" err="1"/>
              <a:t>Escreva</a:t>
            </a:r>
            <a:r>
              <a:rPr lang="en-US" sz="3500" dirty="0"/>
              <a:t> </a:t>
            </a:r>
            <a:r>
              <a:rPr lang="en-US" sz="3500" dirty="0" err="1"/>
              <a:t>aqui</a:t>
            </a:r>
            <a:r>
              <a:rPr lang="en-US" sz="3500" dirty="0"/>
              <a:t> o </a:t>
            </a:r>
            <a:r>
              <a:rPr lang="en-US" sz="3500" dirty="0" err="1"/>
              <a:t>nome</a:t>
            </a:r>
            <a:r>
              <a:rPr lang="en-US" sz="3500" dirty="0"/>
              <a:t> </a:t>
            </a:r>
            <a:r>
              <a:rPr lang="en-US" sz="3500" dirty="0" err="1"/>
              <a:t>completo</a:t>
            </a:r>
            <a:r>
              <a:rPr lang="en-US" sz="3500" dirty="0"/>
              <a:t> do </a:t>
            </a:r>
            <a:r>
              <a:rPr lang="en-US" sz="3500" dirty="0" err="1" smtClean="0"/>
              <a:t>Eixo</a:t>
            </a:r>
            <a:r>
              <a:rPr lang="en-US" sz="3500" dirty="0" smtClean="0"/>
              <a:t> </a:t>
            </a:r>
            <a:r>
              <a:rPr lang="en-US" sz="3500" dirty="0" err="1"/>
              <a:t>Temático</a:t>
            </a:r>
            <a:r>
              <a:rPr lang="en-US" sz="3500" dirty="0"/>
              <a:t> </a:t>
            </a:r>
            <a:r>
              <a:rPr lang="en-US" sz="3500" dirty="0" smtClean="0"/>
              <a:t> no </a:t>
            </a:r>
            <a:r>
              <a:rPr lang="en-US" sz="3500" dirty="0" err="1"/>
              <a:t>qual</a:t>
            </a:r>
            <a:r>
              <a:rPr lang="en-US" sz="3500" dirty="0"/>
              <a:t> o </a:t>
            </a:r>
            <a:r>
              <a:rPr lang="en-US" sz="3500" dirty="0" err="1"/>
              <a:t>seu</a:t>
            </a:r>
            <a:r>
              <a:rPr lang="en-US" sz="3500" dirty="0"/>
              <a:t> </a:t>
            </a:r>
            <a:r>
              <a:rPr lang="en-US" sz="3500" dirty="0" err="1"/>
              <a:t>trabalho</a:t>
            </a:r>
            <a:r>
              <a:rPr lang="en-US" sz="3500" dirty="0"/>
              <a:t> </a:t>
            </a:r>
            <a:r>
              <a:rPr lang="en-US" sz="3500" dirty="0" err="1"/>
              <a:t>foi</a:t>
            </a:r>
            <a:r>
              <a:rPr lang="en-US" sz="3500" dirty="0"/>
              <a:t> </a:t>
            </a:r>
            <a:r>
              <a:rPr lang="en-US" sz="3500" dirty="0" err="1"/>
              <a:t>escrito</a:t>
            </a:r>
            <a:r>
              <a:rPr lang="en-US" sz="3500" dirty="0"/>
              <a:t>.</a:t>
            </a:r>
            <a:endParaRPr sz="3500" dirty="0"/>
          </a:p>
        </p:txBody>
      </p:sp>
      <p:sp>
        <p:nvSpPr>
          <p:cNvPr id="2" name="Retângulo de cantos arredondados 1"/>
          <p:cNvSpPr/>
          <p:nvPr/>
        </p:nvSpPr>
        <p:spPr>
          <a:xfrm>
            <a:off x="12130888" y="17347375"/>
            <a:ext cx="8086925" cy="49720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83466"/>
            <a:ext cx="32404050" cy="571762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7410691"/>
            <a:ext cx="32404050" cy="54046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426</Words>
  <Application>Microsoft Office PowerPoint</Application>
  <PresentationFormat>Personalizar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Calibri</vt:lpstr>
      <vt:lpstr>Arial</vt:lpstr>
      <vt:lpstr>Tahoma</vt:lpstr>
      <vt:lpstr>POI_THEME_TEMPLATE_DESIGN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Your Name</dc:creator>
  <cp:lastModifiedBy>Dra Elizabete</cp:lastModifiedBy>
  <cp:revision>6</cp:revision>
  <dcterms:created xsi:type="dcterms:W3CDTF">2009-05-21T02:02:37Z</dcterms:created>
  <dcterms:modified xsi:type="dcterms:W3CDTF">2025-06-07T14:53:24Z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Hewlett-Packard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Personalizar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</vt:i4>
  </property>
</Properties>
</file>