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Lst>
  <p:sldSz cy="43200625" cx="3239927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3606">
          <p15:clr>
            <a:srgbClr val="747775"/>
          </p15:clr>
        </p15:guide>
        <p15:guide id="2" pos="10205">
          <p15:clr>
            <a:srgbClr val="747775"/>
          </p15:clr>
        </p15:guide>
      </p15:sldGuideLst>
    </p:ext>
    <p:ext uri="GoogleSlidesCustomDataVersion2">
      <go:slidesCustomData xmlns:go="http://customooxmlschemas.google.com/" r:id="rId8" roundtripDataSignature="AMtx7mgEeLixXR25is9w2wiVrizz9nQEc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6369C91-97F1-482A-952A-5CD2BC751B16}">
  <a:tblStyle styleId="{86369C91-97F1-482A-952A-5CD2BC751B16}" styleName="Table_0">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3606" orient="horz"/>
        <p:guide pos="10205"/>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2143447" y="685800"/>
            <a:ext cx="2571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37705fab240_4_0:notes"/>
          <p:cNvSpPr/>
          <p:nvPr>
            <p:ph idx="2" type="sldImg"/>
          </p:nvPr>
        </p:nvSpPr>
        <p:spPr>
          <a:xfrm>
            <a:off x="2143447" y="685800"/>
            <a:ext cx="25719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37705fab240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3"/>
          <p:cNvSpPr txBox="1"/>
          <p:nvPr>
            <p:ph type="ctrTitle"/>
          </p:nvPr>
        </p:nvSpPr>
        <p:spPr>
          <a:xfrm>
            <a:off x="1104478" y="6253648"/>
            <a:ext cx="30191100" cy="17239800"/>
          </a:xfrm>
          <a:prstGeom prst="rect">
            <a:avLst/>
          </a:prstGeom>
          <a:noFill/>
          <a:ln>
            <a:noFill/>
          </a:ln>
        </p:spPr>
        <p:txBody>
          <a:bodyPr anchorCtr="0" anchor="b" bIns="471925" lIns="471925" spcFirstLastPara="1" rIns="471925" wrap="square" tIns="471925">
            <a:normAutofit/>
          </a:bodyPr>
          <a:lstStyle>
            <a:lvl1pPr lvl="0" algn="ctr">
              <a:lnSpc>
                <a:spcPct val="100000"/>
              </a:lnSpc>
              <a:spcBef>
                <a:spcPts val="0"/>
              </a:spcBef>
              <a:spcAft>
                <a:spcPts val="0"/>
              </a:spcAft>
              <a:buSzPts val="26800"/>
              <a:buNone/>
              <a:defRPr sz="26800"/>
            </a:lvl1pPr>
            <a:lvl2pPr lvl="1" algn="ctr">
              <a:lnSpc>
                <a:spcPct val="100000"/>
              </a:lnSpc>
              <a:spcBef>
                <a:spcPts val="0"/>
              </a:spcBef>
              <a:spcAft>
                <a:spcPts val="0"/>
              </a:spcAft>
              <a:buSzPts val="26800"/>
              <a:buNone/>
              <a:defRPr sz="26800"/>
            </a:lvl2pPr>
            <a:lvl3pPr lvl="2" algn="ctr">
              <a:lnSpc>
                <a:spcPct val="100000"/>
              </a:lnSpc>
              <a:spcBef>
                <a:spcPts val="0"/>
              </a:spcBef>
              <a:spcAft>
                <a:spcPts val="0"/>
              </a:spcAft>
              <a:buSzPts val="26800"/>
              <a:buNone/>
              <a:defRPr sz="26800"/>
            </a:lvl3pPr>
            <a:lvl4pPr lvl="3" algn="ctr">
              <a:lnSpc>
                <a:spcPct val="100000"/>
              </a:lnSpc>
              <a:spcBef>
                <a:spcPts val="0"/>
              </a:spcBef>
              <a:spcAft>
                <a:spcPts val="0"/>
              </a:spcAft>
              <a:buSzPts val="26800"/>
              <a:buNone/>
              <a:defRPr sz="26800"/>
            </a:lvl4pPr>
            <a:lvl5pPr lvl="4" algn="ctr">
              <a:lnSpc>
                <a:spcPct val="100000"/>
              </a:lnSpc>
              <a:spcBef>
                <a:spcPts val="0"/>
              </a:spcBef>
              <a:spcAft>
                <a:spcPts val="0"/>
              </a:spcAft>
              <a:buSzPts val="26800"/>
              <a:buNone/>
              <a:defRPr sz="26800"/>
            </a:lvl5pPr>
            <a:lvl6pPr lvl="5" algn="ctr">
              <a:lnSpc>
                <a:spcPct val="100000"/>
              </a:lnSpc>
              <a:spcBef>
                <a:spcPts val="0"/>
              </a:spcBef>
              <a:spcAft>
                <a:spcPts val="0"/>
              </a:spcAft>
              <a:buSzPts val="26800"/>
              <a:buNone/>
              <a:defRPr sz="26800"/>
            </a:lvl6pPr>
            <a:lvl7pPr lvl="6" algn="ctr">
              <a:lnSpc>
                <a:spcPct val="100000"/>
              </a:lnSpc>
              <a:spcBef>
                <a:spcPts val="0"/>
              </a:spcBef>
              <a:spcAft>
                <a:spcPts val="0"/>
              </a:spcAft>
              <a:buSzPts val="26800"/>
              <a:buNone/>
              <a:defRPr sz="26800"/>
            </a:lvl7pPr>
            <a:lvl8pPr lvl="7" algn="ctr">
              <a:lnSpc>
                <a:spcPct val="100000"/>
              </a:lnSpc>
              <a:spcBef>
                <a:spcPts val="0"/>
              </a:spcBef>
              <a:spcAft>
                <a:spcPts val="0"/>
              </a:spcAft>
              <a:buSzPts val="26800"/>
              <a:buNone/>
              <a:defRPr sz="26800"/>
            </a:lvl8pPr>
            <a:lvl9pPr lvl="8" algn="ctr">
              <a:lnSpc>
                <a:spcPct val="100000"/>
              </a:lnSpc>
              <a:spcBef>
                <a:spcPts val="0"/>
              </a:spcBef>
              <a:spcAft>
                <a:spcPts val="0"/>
              </a:spcAft>
              <a:buSzPts val="26800"/>
              <a:buNone/>
              <a:defRPr sz="26800"/>
            </a:lvl9pPr>
          </a:lstStyle>
          <a:p/>
        </p:txBody>
      </p:sp>
      <p:sp>
        <p:nvSpPr>
          <p:cNvPr id="11" name="Google Shape;11;p3"/>
          <p:cNvSpPr txBox="1"/>
          <p:nvPr>
            <p:ph idx="1" type="subTitle"/>
          </p:nvPr>
        </p:nvSpPr>
        <p:spPr>
          <a:xfrm>
            <a:off x="1104449" y="23803675"/>
            <a:ext cx="30191100" cy="6657000"/>
          </a:xfrm>
          <a:prstGeom prst="rect">
            <a:avLst/>
          </a:prstGeom>
          <a:noFill/>
          <a:ln>
            <a:noFill/>
          </a:ln>
        </p:spPr>
        <p:txBody>
          <a:bodyPr anchorCtr="0" anchor="t" bIns="471925" lIns="471925" spcFirstLastPara="1" rIns="471925" wrap="square" tIns="471925">
            <a:normAutofit/>
          </a:bodyPr>
          <a:lstStyle>
            <a:lvl1pPr lvl="0" algn="ctr">
              <a:lnSpc>
                <a:spcPct val="100000"/>
              </a:lnSpc>
              <a:spcBef>
                <a:spcPts val="0"/>
              </a:spcBef>
              <a:spcAft>
                <a:spcPts val="0"/>
              </a:spcAft>
              <a:buSzPts val="14500"/>
              <a:buNone/>
              <a:defRPr sz="14500"/>
            </a:lvl1pPr>
            <a:lvl2pPr lvl="1" algn="ctr">
              <a:lnSpc>
                <a:spcPct val="100000"/>
              </a:lnSpc>
              <a:spcBef>
                <a:spcPts val="0"/>
              </a:spcBef>
              <a:spcAft>
                <a:spcPts val="0"/>
              </a:spcAft>
              <a:buSzPts val="14500"/>
              <a:buNone/>
              <a:defRPr sz="14500"/>
            </a:lvl2pPr>
            <a:lvl3pPr lvl="2" algn="ctr">
              <a:lnSpc>
                <a:spcPct val="100000"/>
              </a:lnSpc>
              <a:spcBef>
                <a:spcPts val="0"/>
              </a:spcBef>
              <a:spcAft>
                <a:spcPts val="0"/>
              </a:spcAft>
              <a:buSzPts val="14500"/>
              <a:buNone/>
              <a:defRPr sz="14500"/>
            </a:lvl3pPr>
            <a:lvl4pPr lvl="3" algn="ctr">
              <a:lnSpc>
                <a:spcPct val="100000"/>
              </a:lnSpc>
              <a:spcBef>
                <a:spcPts val="0"/>
              </a:spcBef>
              <a:spcAft>
                <a:spcPts val="0"/>
              </a:spcAft>
              <a:buSzPts val="14500"/>
              <a:buNone/>
              <a:defRPr sz="14500"/>
            </a:lvl4pPr>
            <a:lvl5pPr lvl="4" algn="ctr">
              <a:lnSpc>
                <a:spcPct val="100000"/>
              </a:lnSpc>
              <a:spcBef>
                <a:spcPts val="0"/>
              </a:spcBef>
              <a:spcAft>
                <a:spcPts val="0"/>
              </a:spcAft>
              <a:buSzPts val="14500"/>
              <a:buNone/>
              <a:defRPr sz="14500"/>
            </a:lvl5pPr>
            <a:lvl6pPr lvl="5" algn="ctr">
              <a:lnSpc>
                <a:spcPct val="100000"/>
              </a:lnSpc>
              <a:spcBef>
                <a:spcPts val="0"/>
              </a:spcBef>
              <a:spcAft>
                <a:spcPts val="0"/>
              </a:spcAft>
              <a:buSzPts val="14500"/>
              <a:buNone/>
              <a:defRPr sz="14500"/>
            </a:lvl6pPr>
            <a:lvl7pPr lvl="6" algn="ctr">
              <a:lnSpc>
                <a:spcPct val="100000"/>
              </a:lnSpc>
              <a:spcBef>
                <a:spcPts val="0"/>
              </a:spcBef>
              <a:spcAft>
                <a:spcPts val="0"/>
              </a:spcAft>
              <a:buSzPts val="14500"/>
              <a:buNone/>
              <a:defRPr sz="14500"/>
            </a:lvl7pPr>
            <a:lvl8pPr lvl="7" algn="ctr">
              <a:lnSpc>
                <a:spcPct val="100000"/>
              </a:lnSpc>
              <a:spcBef>
                <a:spcPts val="0"/>
              </a:spcBef>
              <a:spcAft>
                <a:spcPts val="0"/>
              </a:spcAft>
              <a:buSzPts val="14500"/>
              <a:buNone/>
              <a:defRPr sz="14500"/>
            </a:lvl8pPr>
            <a:lvl9pPr lvl="8" algn="ctr">
              <a:lnSpc>
                <a:spcPct val="100000"/>
              </a:lnSpc>
              <a:spcBef>
                <a:spcPts val="0"/>
              </a:spcBef>
              <a:spcAft>
                <a:spcPts val="0"/>
              </a:spcAft>
              <a:buSzPts val="14500"/>
              <a:buNone/>
              <a:defRPr sz="14500"/>
            </a:lvl9pPr>
          </a:lstStyle>
          <a:p/>
        </p:txBody>
      </p:sp>
      <p:sp>
        <p:nvSpPr>
          <p:cNvPr id="12" name="Google Shape;12;p3"/>
          <p:cNvSpPr txBox="1"/>
          <p:nvPr>
            <p:ph idx="12" type="sldNum"/>
          </p:nvPr>
        </p:nvSpPr>
        <p:spPr>
          <a:xfrm>
            <a:off x="30020520" y="39166125"/>
            <a:ext cx="1944300" cy="3305700"/>
          </a:xfrm>
          <a:prstGeom prst="rect">
            <a:avLst/>
          </a:prstGeom>
          <a:noFill/>
          <a:ln>
            <a:noFill/>
          </a:ln>
        </p:spPr>
        <p:txBody>
          <a:bodyPr anchorCtr="0" anchor="ctr" bIns="471925" lIns="471925" spcFirstLastPara="1" rIns="471925" wrap="square" tIns="471925">
            <a:normAutofit/>
          </a:bodyPr>
          <a:lstStyle>
            <a:lvl1pPr indent="0" lvl="0"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2"/>
          <p:cNvSpPr txBox="1"/>
          <p:nvPr>
            <p:ph hasCustomPrompt="1" type="title"/>
          </p:nvPr>
        </p:nvSpPr>
        <p:spPr>
          <a:xfrm>
            <a:off x="1104449" y="9290289"/>
            <a:ext cx="30191100" cy="16491300"/>
          </a:xfrm>
          <a:prstGeom prst="rect">
            <a:avLst/>
          </a:prstGeom>
          <a:noFill/>
          <a:ln>
            <a:noFill/>
          </a:ln>
        </p:spPr>
        <p:txBody>
          <a:bodyPr anchorCtr="0" anchor="b" bIns="471925" lIns="471925" spcFirstLastPara="1" rIns="471925" wrap="square" tIns="471925">
            <a:normAutofit/>
          </a:bodyPr>
          <a:lstStyle>
            <a:lvl1pPr lvl="0" algn="ctr">
              <a:lnSpc>
                <a:spcPct val="100000"/>
              </a:lnSpc>
              <a:spcBef>
                <a:spcPts val="0"/>
              </a:spcBef>
              <a:spcAft>
                <a:spcPts val="0"/>
              </a:spcAft>
              <a:buSzPts val="61900"/>
              <a:buNone/>
              <a:defRPr sz="61900"/>
            </a:lvl1pPr>
            <a:lvl2pPr lvl="1" algn="ctr">
              <a:lnSpc>
                <a:spcPct val="100000"/>
              </a:lnSpc>
              <a:spcBef>
                <a:spcPts val="0"/>
              </a:spcBef>
              <a:spcAft>
                <a:spcPts val="0"/>
              </a:spcAft>
              <a:buSzPts val="61900"/>
              <a:buNone/>
              <a:defRPr sz="61900"/>
            </a:lvl2pPr>
            <a:lvl3pPr lvl="2" algn="ctr">
              <a:lnSpc>
                <a:spcPct val="100000"/>
              </a:lnSpc>
              <a:spcBef>
                <a:spcPts val="0"/>
              </a:spcBef>
              <a:spcAft>
                <a:spcPts val="0"/>
              </a:spcAft>
              <a:buSzPts val="61900"/>
              <a:buNone/>
              <a:defRPr sz="61900"/>
            </a:lvl3pPr>
            <a:lvl4pPr lvl="3" algn="ctr">
              <a:lnSpc>
                <a:spcPct val="100000"/>
              </a:lnSpc>
              <a:spcBef>
                <a:spcPts val="0"/>
              </a:spcBef>
              <a:spcAft>
                <a:spcPts val="0"/>
              </a:spcAft>
              <a:buSzPts val="61900"/>
              <a:buNone/>
              <a:defRPr sz="61900"/>
            </a:lvl4pPr>
            <a:lvl5pPr lvl="4" algn="ctr">
              <a:lnSpc>
                <a:spcPct val="100000"/>
              </a:lnSpc>
              <a:spcBef>
                <a:spcPts val="0"/>
              </a:spcBef>
              <a:spcAft>
                <a:spcPts val="0"/>
              </a:spcAft>
              <a:buSzPts val="61900"/>
              <a:buNone/>
              <a:defRPr sz="61900"/>
            </a:lvl5pPr>
            <a:lvl6pPr lvl="5" algn="ctr">
              <a:lnSpc>
                <a:spcPct val="100000"/>
              </a:lnSpc>
              <a:spcBef>
                <a:spcPts val="0"/>
              </a:spcBef>
              <a:spcAft>
                <a:spcPts val="0"/>
              </a:spcAft>
              <a:buSzPts val="61900"/>
              <a:buNone/>
              <a:defRPr sz="61900"/>
            </a:lvl6pPr>
            <a:lvl7pPr lvl="6" algn="ctr">
              <a:lnSpc>
                <a:spcPct val="100000"/>
              </a:lnSpc>
              <a:spcBef>
                <a:spcPts val="0"/>
              </a:spcBef>
              <a:spcAft>
                <a:spcPts val="0"/>
              </a:spcAft>
              <a:buSzPts val="61900"/>
              <a:buNone/>
              <a:defRPr sz="61900"/>
            </a:lvl7pPr>
            <a:lvl8pPr lvl="7" algn="ctr">
              <a:lnSpc>
                <a:spcPct val="100000"/>
              </a:lnSpc>
              <a:spcBef>
                <a:spcPts val="0"/>
              </a:spcBef>
              <a:spcAft>
                <a:spcPts val="0"/>
              </a:spcAft>
              <a:buSzPts val="61900"/>
              <a:buNone/>
              <a:defRPr sz="61900"/>
            </a:lvl8pPr>
            <a:lvl9pPr lvl="8" algn="ctr">
              <a:lnSpc>
                <a:spcPct val="100000"/>
              </a:lnSpc>
              <a:spcBef>
                <a:spcPts val="0"/>
              </a:spcBef>
              <a:spcAft>
                <a:spcPts val="0"/>
              </a:spcAft>
              <a:buSzPts val="61900"/>
              <a:buNone/>
              <a:defRPr sz="61900"/>
            </a:lvl9pPr>
          </a:lstStyle>
          <a:p>
            <a:r>
              <a:t>xx%</a:t>
            </a:r>
          </a:p>
        </p:txBody>
      </p:sp>
      <p:sp>
        <p:nvSpPr>
          <p:cNvPr id="46" name="Google Shape;46;p12"/>
          <p:cNvSpPr txBox="1"/>
          <p:nvPr>
            <p:ph idx="1" type="body"/>
          </p:nvPr>
        </p:nvSpPr>
        <p:spPr>
          <a:xfrm>
            <a:off x="1104449" y="26475381"/>
            <a:ext cx="30191100" cy="10925400"/>
          </a:xfrm>
          <a:prstGeom prst="rect">
            <a:avLst/>
          </a:prstGeom>
          <a:noFill/>
          <a:ln>
            <a:noFill/>
          </a:ln>
        </p:spPr>
        <p:txBody>
          <a:bodyPr anchorCtr="0" anchor="t" bIns="471925" lIns="471925" spcFirstLastPara="1" rIns="471925" wrap="square" tIns="471925">
            <a:normAutofit/>
          </a:bodyPr>
          <a:lstStyle>
            <a:lvl1pPr indent="-819150" lvl="0" marL="457200" algn="ctr">
              <a:lnSpc>
                <a:spcPct val="115000"/>
              </a:lnSpc>
              <a:spcBef>
                <a:spcPts val="0"/>
              </a:spcBef>
              <a:spcAft>
                <a:spcPts val="0"/>
              </a:spcAft>
              <a:buSzPts val="9300"/>
              <a:buChar char="●"/>
              <a:defRPr/>
            </a:lvl1pPr>
            <a:lvl2pPr indent="-685800" lvl="1" marL="914400" algn="ctr">
              <a:lnSpc>
                <a:spcPct val="115000"/>
              </a:lnSpc>
              <a:spcBef>
                <a:spcPts val="0"/>
              </a:spcBef>
              <a:spcAft>
                <a:spcPts val="0"/>
              </a:spcAft>
              <a:buSzPts val="7200"/>
              <a:buChar char="○"/>
              <a:defRPr/>
            </a:lvl2pPr>
            <a:lvl3pPr indent="-685800" lvl="2" marL="1371600" algn="ctr">
              <a:lnSpc>
                <a:spcPct val="115000"/>
              </a:lnSpc>
              <a:spcBef>
                <a:spcPts val="0"/>
              </a:spcBef>
              <a:spcAft>
                <a:spcPts val="0"/>
              </a:spcAft>
              <a:buSzPts val="7200"/>
              <a:buChar char="■"/>
              <a:defRPr/>
            </a:lvl3pPr>
            <a:lvl4pPr indent="-685800" lvl="3" marL="1828800" algn="ctr">
              <a:lnSpc>
                <a:spcPct val="115000"/>
              </a:lnSpc>
              <a:spcBef>
                <a:spcPts val="0"/>
              </a:spcBef>
              <a:spcAft>
                <a:spcPts val="0"/>
              </a:spcAft>
              <a:buSzPts val="7200"/>
              <a:buChar char="●"/>
              <a:defRPr/>
            </a:lvl4pPr>
            <a:lvl5pPr indent="-685800" lvl="4" marL="2286000" algn="ctr">
              <a:lnSpc>
                <a:spcPct val="115000"/>
              </a:lnSpc>
              <a:spcBef>
                <a:spcPts val="0"/>
              </a:spcBef>
              <a:spcAft>
                <a:spcPts val="0"/>
              </a:spcAft>
              <a:buSzPts val="7200"/>
              <a:buChar char="○"/>
              <a:defRPr/>
            </a:lvl5pPr>
            <a:lvl6pPr indent="-685800" lvl="5" marL="2743200" algn="ctr">
              <a:lnSpc>
                <a:spcPct val="115000"/>
              </a:lnSpc>
              <a:spcBef>
                <a:spcPts val="0"/>
              </a:spcBef>
              <a:spcAft>
                <a:spcPts val="0"/>
              </a:spcAft>
              <a:buSzPts val="7200"/>
              <a:buChar char="■"/>
              <a:defRPr/>
            </a:lvl6pPr>
            <a:lvl7pPr indent="-685800" lvl="6" marL="3200400" algn="ctr">
              <a:lnSpc>
                <a:spcPct val="115000"/>
              </a:lnSpc>
              <a:spcBef>
                <a:spcPts val="0"/>
              </a:spcBef>
              <a:spcAft>
                <a:spcPts val="0"/>
              </a:spcAft>
              <a:buSzPts val="7200"/>
              <a:buChar char="●"/>
              <a:defRPr/>
            </a:lvl7pPr>
            <a:lvl8pPr indent="-685800" lvl="7" marL="3657600" algn="ctr">
              <a:lnSpc>
                <a:spcPct val="115000"/>
              </a:lnSpc>
              <a:spcBef>
                <a:spcPts val="0"/>
              </a:spcBef>
              <a:spcAft>
                <a:spcPts val="0"/>
              </a:spcAft>
              <a:buSzPts val="7200"/>
              <a:buChar char="○"/>
              <a:defRPr/>
            </a:lvl8pPr>
            <a:lvl9pPr indent="-685800" lvl="8" marL="4114800" algn="ctr">
              <a:lnSpc>
                <a:spcPct val="115000"/>
              </a:lnSpc>
              <a:spcBef>
                <a:spcPts val="0"/>
              </a:spcBef>
              <a:spcAft>
                <a:spcPts val="0"/>
              </a:spcAft>
              <a:buSzPts val="7200"/>
              <a:buChar char="■"/>
              <a:defRPr/>
            </a:lvl9pPr>
          </a:lstStyle>
          <a:p/>
        </p:txBody>
      </p:sp>
      <p:sp>
        <p:nvSpPr>
          <p:cNvPr id="47" name="Google Shape;47;p12"/>
          <p:cNvSpPr txBox="1"/>
          <p:nvPr>
            <p:ph idx="12" type="sldNum"/>
          </p:nvPr>
        </p:nvSpPr>
        <p:spPr>
          <a:xfrm>
            <a:off x="30020520" y="39166125"/>
            <a:ext cx="1944300" cy="3305700"/>
          </a:xfrm>
          <a:prstGeom prst="rect">
            <a:avLst/>
          </a:prstGeom>
          <a:noFill/>
          <a:ln>
            <a:noFill/>
          </a:ln>
        </p:spPr>
        <p:txBody>
          <a:bodyPr anchorCtr="0" anchor="ctr" bIns="471925" lIns="471925" spcFirstLastPara="1" rIns="471925" wrap="square" tIns="471925">
            <a:normAutofit/>
          </a:bodyPr>
          <a:lstStyle>
            <a:lvl1pPr indent="0" lvl="0"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3"/>
          <p:cNvSpPr txBox="1"/>
          <p:nvPr>
            <p:ph idx="12" type="sldNum"/>
          </p:nvPr>
        </p:nvSpPr>
        <p:spPr>
          <a:xfrm>
            <a:off x="30020520" y="39166125"/>
            <a:ext cx="1944300" cy="3305700"/>
          </a:xfrm>
          <a:prstGeom prst="rect">
            <a:avLst/>
          </a:prstGeom>
          <a:noFill/>
          <a:ln>
            <a:noFill/>
          </a:ln>
        </p:spPr>
        <p:txBody>
          <a:bodyPr anchorCtr="0" anchor="ctr" bIns="471925" lIns="471925" spcFirstLastPara="1" rIns="471925" wrap="square" tIns="471925">
            <a:normAutofit/>
          </a:bodyPr>
          <a:lstStyle>
            <a:lvl1pPr indent="0" lvl="0"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4"/>
          <p:cNvSpPr txBox="1"/>
          <p:nvPr>
            <p:ph type="title"/>
          </p:nvPr>
        </p:nvSpPr>
        <p:spPr>
          <a:xfrm>
            <a:off x="1104449" y="18064882"/>
            <a:ext cx="30191100" cy="7070100"/>
          </a:xfrm>
          <a:prstGeom prst="rect">
            <a:avLst/>
          </a:prstGeom>
          <a:noFill/>
          <a:ln>
            <a:noFill/>
          </a:ln>
        </p:spPr>
        <p:txBody>
          <a:bodyPr anchorCtr="0" anchor="ctr" bIns="471925" lIns="471925" spcFirstLastPara="1" rIns="471925" wrap="square" tIns="471925">
            <a:normAutofit/>
          </a:bodyPr>
          <a:lstStyle>
            <a:lvl1pPr lvl="0" algn="ctr">
              <a:lnSpc>
                <a:spcPct val="100000"/>
              </a:lnSpc>
              <a:spcBef>
                <a:spcPts val="0"/>
              </a:spcBef>
              <a:spcAft>
                <a:spcPts val="0"/>
              </a:spcAft>
              <a:buSzPts val="18600"/>
              <a:buNone/>
              <a:defRPr sz="18600"/>
            </a:lvl1pPr>
            <a:lvl2pPr lvl="1" algn="ctr">
              <a:lnSpc>
                <a:spcPct val="100000"/>
              </a:lnSpc>
              <a:spcBef>
                <a:spcPts val="0"/>
              </a:spcBef>
              <a:spcAft>
                <a:spcPts val="0"/>
              </a:spcAft>
              <a:buSzPts val="18600"/>
              <a:buNone/>
              <a:defRPr sz="18600"/>
            </a:lvl2pPr>
            <a:lvl3pPr lvl="2" algn="ctr">
              <a:lnSpc>
                <a:spcPct val="100000"/>
              </a:lnSpc>
              <a:spcBef>
                <a:spcPts val="0"/>
              </a:spcBef>
              <a:spcAft>
                <a:spcPts val="0"/>
              </a:spcAft>
              <a:buSzPts val="18600"/>
              <a:buNone/>
              <a:defRPr sz="18600"/>
            </a:lvl3pPr>
            <a:lvl4pPr lvl="3" algn="ctr">
              <a:lnSpc>
                <a:spcPct val="100000"/>
              </a:lnSpc>
              <a:spcBef>
                <a:spcPts val="0"/>
              </a:spcBef>
              <a:spcAft>
                <a:spcPts val="0"/>
              </a:spcAft>
              <a:buSzPts val="18600"/>
              <a:buNone/>
              <a:defRPr sz="18600"/>
            </a:lvl4pPr>
            <a:lvl5pPr lvl="4" algn="ctr">
              <a:lnSpc>
                <a:spcPct val="100000"/>
              </a:lnSpc>
              <a:spcBef>
                <a:spcPts val="0"/>
              </a:spcBef>
              <a:spcAft>
                <a:spcPts val="0"/>
              </a:spcAft>
              <a:buSzPts val="18600"/>
              <a:buNone/>
              <a:defRPr sz="18600"/>
            </a:lvl5pPr>
            <a:lvl6pPr lvl="5" algn="ctr">
              <a:lnSpc>
                <a:spcPct val="100000"/>
              </a:lnSpc>
              <a:spcBef>
                <a:spcPts val="0"/>
              </a:spcBef>
              <a:spcAft>
                <a:spcPts val="0"/>
              </a:spcAft>
              <a:buSzPts val="18600"/>
              <a:buNone/>
              <a:defRPr sz="18600"/>
            </a:lvl6pPr>
            <a:lvl7pPr lvl="6" algn="ctr">
              <a:lnSpc>
                <a:spcPct val="100000"/>
              </a:lnSpc>
              <a:spcBef>
                <a:spcPts val="0"/>
              </a:spcBef>
              <a:spcAft>
                <a:spcPts val="0"/>
              </a:spcAft>
              <a:buSzPts val="18600"/>
              <a:buNone/>
              <a:defRPr sz="18600"/>
            </a:lvl7pPr>
            <a:lvl8pPr lvl="7" algn="ctr">
              <a:lnSpc>
                <a:spcPct val="100000"/>
              </a:lnSpc>
              <a:spcBef>
                <a:spcPts val="0"/>
              </a:spcBef>
              <a:spcAft>
                <a:spcPts val="0"/>
              </a:spcAft>
              <a:buSzPts val="18600"/>
              <a:buNone/>
              <a:defRPr sz="18600"/>
            </a:lvl8pPr>
            <a:lvl9pPr lvl="8" algn="ctr">
              <a:lnSpc>
                <a:spcPct val="100000"/>
              </a:lnSpc>
              <a:spcBef>
                <a:spcPts val="0"/>
              </a:spcBef>
              <a:spcAft>
                <a:spcPts val="0"/>
              </a:spcAft>
              <a:buSzPts val="18600"/>
              <a:buNone/>
              <a:defRPr sz="18600"/>
            </a:lvl9pPr>
          </a:lstStyle>
          <a:p/>
        </p:txBody>
      </p:sp>
      <p:sp>
        <p:nvSpPr>
          <p:cNvPr id="15" name="Google Shape;15;p4"/>
          <p:cNvSpPr txBox="1"/>
          <p:nvPr>
            <p:ph idx="12" type="sldNum"/>
          </p:nvPr>
        </p:nvSpPr>
        <p:spPr>
          <a:xfrm>
            <a:off x="30020520" y="39166125"/>
            <a:ext cx="1944300" cy="3305700"/>
          </a:xfrm>
          <a:prstGeom prst="rect">
            <a:avLst/>
          </a:prstGeom>
          <a:noFill/>
          <a:ln>
            <a:noFill/>
          </a:ln>
        </p:spPr>
        <p:txBody>
          <a:bodyPr anchorCtr="0" anchor="ctr" bIns="471925" lIns="471925" spcFirstLastPara="1" rIns="471925" wrap="square" tIns="471925">
            <a:normAutofit/>
          </a:bodyPr>
          <a:lstStyle>
            <a:lvl1pPr indent="0" lvl="0"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5"/>
          <p:cNvSpPr txBox="1"/>
          <p:nvPr>
            <p:ph type="title"/>
          </p:nvPr>
        </p:nvSpPr>
        <p:spPr>
          <a:xfrm>
            <a:off x="1104449" y="3737743"/>
            <a:ext cx="30191100" cy="4810200"/>
          </a:xfrm>
          <a:prstGeom prst="rect">
            <a:avLst/>
          </a:prstGeom>
          <a:noFill/>
          <a:ln>
            <a:noFill/>
          </a:ln>
        </p:spPr>
        <p:txBody>
          <a:bodyPr anchorCtr="0" anchor="t" bIns="471925" lIns="471925" spcFirstLastPara="1" rIns="471925" wrap="square" tIns="471925">
            <a:normAutofit/>
          </a:bodyPr>
          <a:lstStyle>
            <a:lvl1pPr lvl="0" algn="l">
              <a:lnSpc>
                <a:spcPct val="100000"/>
              </a:lnSpc>
              <a:spcBef>
                <a:spcPts val="0"/>
              </a:spcBef>
              <a:spcAft>
                <a:spcPts val="0"/>
              </a:spcAft>
              <a:buSzPts val="14500"/>
              <a:buNone/>
              <a:defRPr/>
            </a:lvl1pPr>
            <a:lvl2pPr lvl="1" algn="l">
              <a:lnSpc>
                <a:spcPct val="100000"/>
              </a:lnSpc>
              <a:spcBef>
                <a:spcPts val="0"/>
              </a:spcBef>
              <a:spcAft>
                <a:spcPts val="0"/>
              </a:spcAft>
              <a:buSzPts val="14500"/>
              <a:buNone/>
              <a:defRPr/>
            </a:lvl2pPr>
            <a:lvl3pPr lvl="2" algn="l">
              <a:lnSpc>
                <a:spcPct val="100000"/>
              </a:lnSpc>
              <a:spcBef>
                <a:spcPts val="0"/>
              </a:spcBef>
              <a:spcAft>
                <a:spcPts val="0"/>
              </a:spcAft>
              <a:buSzPts val="14500"/>
              <a:buNone/>
              <a:defRPr/>
            </a:lvl3pPr>
            <a:lvl4pPr lvl="3" algn="l">
              <a:lnSpc>
                <a:spcPct val="100000"/>
              </a:lnSpc>
              <a:spcBef>
                <a:spcPts val="0"/>
              </a:spcBef>
              <a:spcAft>
                <a:spcPts val="0"/>
              </a:spcAft>
              <a:buSzPts val="14500"/>
              <a:buNone/>
              <a:defRPr/>
            </a:lvl4pPr>
            <a:lvl5pPr lvl="4" algn="l">
              <a:lnSpc>
                <a:spcPct val="100000"/>
              </a:lnSpc>
              <a:spcBef>
                <a:spcPts val="0"/>
              </a:spcBef>
              <a:spcAft>
                <a:spcPts val="0"/>
              </a:spcAft>
              <a:buSzPts val="14500"/>
              <a:buNone/>
              <a:defRPr/>
            </a:lvl5pPr>
            <a:lvl6pPr lvl="5" algn="l">
              <a:lnSpc>
                <a:spcPct val="100000"/>
              </a:lnSpc>
              <a:spcBef>
                <a:spcPts val="0"/>
              </a:spcBef>
              <a:spcAft>
                <a:spcPts val="0"/>
              </a:spcAft>
              <a:buSzPts val="14500"/>
              <a:buNone/>
              <a:defRPr/>
            </a:lvl6pPr>
            <a:lvl7pPr lvl="6" algn="l">
              <a:lnSpc>
                <a:spcPct val="100000"/>
              </a:lnSpc>
              <a:spcBef>
                <a:spcPts val="0"/>
              </a:spcBef>
              <a:spcAft>
                <a:spcPts val="0"/>
              </a:spcAft>
              <a:buSzPts val="14500"/>
              <a:buNone/>
              <a:defRPr/>
            </a:lvl7pPr>
            <a:lvl8pPr lvl="7" algn="l">
              <a:lnSpc>
                <a:spcPct val="100000"/>
              </a:lnSpc>
              <a:spcBef>
                <a:spcPts val="0"/>
              </a:spcBef>
              <a:spcAft>
                <a:spcPts val="0"/>
              </a:spcAft>
              <a:buSzPts val="14500"/>
              <a:buNone/>
              <a:defRPr/>
            </a:lvl8pPr>
            <a:lvl9pPr lvl="8" algn="l">
              <a:lnSpc>
                <a:spcPct val="100000"/>
              </a:lnSpc>
              <a:spcBef>
                <a:spcPts val="0"/>
              </a:spcBef>
              <a:spcAft>
                <a:spcPts val="0"/>
              </a:spcAft>
              <a:buSzPts val="14500"/>
              <a:buNone/>
              <a:defRPr/>
            </a:lvl9pPr>
          </a:lstStyle>
          <a:p/>
        </p:txBody>
      </p:sp>
      <p:sp>
        <p:nvSpPr>
          <p:cNvPr id="18" name="Google Shape;18;p5"/>
          <p:cNvSpPr txBox="1"/>
          <p:nvPr>
            <p:ph idx="1" type="body"/>
          </p:nvPr>
        </p:nvSpPr>
        <p:spPr>
          <a:xfrm>
            <a:off x="1104449" y="9679580"/>
            <a:ext cx="30191100" cy="28694100"/>
          </a:xfrm>
          <a:prstGeom prst="rect">
            <a:avLst/>
          </a:prstGeom>
          <a:noFill/>
          <a:ln>
            <a:noFill/>
          </a:ln>
        </p:spPr>
        <p:txBody>
          <a:bodyPr anchorCtr="0" anchor="t" bIns="471925" lIns="471925" spcFirstLastPara="1" rIns="471925" wrap="square" tIns="471925">
            <a:normAutofit/>
          </a:bodyPr>
          <a:lstStyle>
            <a:lvl1pPr indent="-819150" lvl="0" marL="457200" algn="l">
              <a:lnSpc>
                <a:spcPct val="115000"/>
              </a:lnSpc>
              <a:spcBef>
                <a:spcPts val="0"/>
              </a:spcBef>
              <a:spcAft>
                <a:spcPts val="0"/>
              </a:spcAft>
              <a:buSzPts val="9300"/>
              <a:buChar char="●"/>
              <a:defRPr/>
            </a:lvl1pPr>
            <a:lvl2pPr indent="-685800" lvl="1" marL="914400" algn="l">
              <a:lnSpc>
                <a:spcPct val="115000"/>
              </a:lnSpc>
              <a:spcBef>
                <a:spcPts val="0"/>
              </a:spcBef>
              <a:spcAft>
                <a:spcPts val="0"/>
              </a:spcAft>
              <a:buSzPts val="7200"/>
              <a:buChar char="○"/>
              <a:defRPr/>
            </a:lvl2pPr>
            <a:lvl3pPr indent="-685800" lvl="2" marL="1371600" algn="l">
              <a:lnSpc>
                <a:spcPct val="115000"/>
              </a:lnSpc>
              <a:spcBef>
                <a:spcPts val="0"/>
              </a:spcBef>
              <a:spcAft>
                <a:spcPts val="0"/>
              </a:spcAft>
              <a:buSzPts val="7200"/>
              <a:buChar char="■"/>
              <a:defRPr/>
            </a:lvl3pPr>
            <a:lvl4pPr indent="-685800" lvl="3" marL="1828800" algn="l">
              <a:lnSpc>
                <a:spcPct val="115000"/>
              </a:lnSpc>
              <a:spcBef>
                <a:spcPts val="0"/>
              </a:spcBef>
              <a:spcAft>
                <a:spcPts val="0"/>
              </a:spcAft>
              <a:buSzPts val="7200"/>
              <a:buChar char="●"/>
              <a:defRPr/>
            </a:lvl4pPr>
            <a:lvl5pPr indent="-685800" lvl="4" marL="2286000" algn="l">
              <a:lnSpc>
                <a:spcPct val="115000"/>
              </a:lnSpc>
              <a:spcBef>
                <a:spcPts val="0"/>
              </a:spcBef>
              <a:spcAft>
                <a:spcPts val="0"/>
              </a:spcAft>
              <a:buSzPts val="7200"/>
              <a:buChar char="○"/>
              <a:defRPr/>
            </a:lvl5pPr>
            <a:lvl6pPr indent="-685800" lvl="5" marL="2743200" algn="l">
              <a:lnSpc>
                <a:spcPct val="115000"/>
              </a:lnSpc>
              <a:spcBef>
                <a:spcPts val="0"/>
              </a:spcBef>
              <a:spcAft>
                <a:spcPts val="0"/>
              </a:spcAft>
              <a:buSzPts val="7200"/>
              <a:buChar char="■"/>
              <a:defRPr/>
            </a:lvl6pPr>
            <a:lvl7pPr indent="-685800" lvl="6" marL="3200400" algn="l">
              <a:lnSpc>
                <a:spcPct val="115000"/>
              </a:lnSpc>
              <a:spcBef>
                <a:spcPts val="0"/>
              </a:spcBef>
              <a:spcAft>
                <a:spcPts val="0"/>
              </a:spcAft>
              <a:buSzPts val="7200"/>
              <a:buChar char="●"/>
              <a:defRPr/>
            </a:lvl7pPr>
            <a:lvl8pPr indent="-685800" lvl="7" marL="3657600" algn="l">
              <a:lnSpc>
                <a:spcPct val="115000"/>
              </a:lnSpc>
              <a:spcBef>
                <a:spcPts val="0"/>
              </a:spcBef>
              <a:spcAft>
                <a:spcPts val="0"/>
              </a:spcAft>
              <a:buSzPts val="7200"/>
              <a:buChar char="○"/>
              <a:defRPr/>
            </a:lvl8pPr>
            <a:lvl9pPr indent="-685800" lvl="8" marL="4114800" algn="l">
              <a:lnSpc>
                <a:spcPct val="115000"/>
              </a:lnSpc>
              <a:spcBef>
                <a:spcPts val="0"/>
              </a:spcBef>
              <a:spcAft>
                <a:spcPts val="0"/>
              </a:spcAft>
              <a:buSzPts val="7200"/>
              <a:buChar char="■"/>
              <a:defRPr/>
            </a:lvl9pPr>
          </a:lstStyle>
          <a:p/>
        </p:txBody>
      </p:sp>
      <p:sp>
        <p:nvSpPr>
          <p:cNvPr id="19" name="Google Shape;19;p5"/>
          <p:cNvSpPr txBox="1"/>
          <p:nvPr>
            <p:ph idx="12" type="sldNum"/>
          </p:nvPr>
        </p:nvSpPr>
        <p:spPr>
          <a:xfrm>
            <a:off x="30020520" y="39166125"/>
            <a:ext cx="1944300" cy="3305700"/>
          </a:xfrm>
          <a:prstGeom prst="rect">
            <a:avLst/>
          </a:prstGeom>
          <a:noFill/>
          <a:ln>
            <a:noFill/>
          </a:ln>
        </p:spPr>
        <p:txBody>
          <a:bodyPr anchorCtr="0" anchor="ctr" bIns="471925" lIns="471925" spcFirstLastPara="1" rIns="471925" wrap="square" tIns="471925">
            <a:normAutofit/>
          </a:bodyPr>
          <a:lstStyle>
            <a:lvl1pPr indent="0" lvl="0"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6"/>
          <p:cNvSpPr txBox="1"/>
          <p:nvPr>
            <p:ph type="title"/>
          </p:nvPr>
        </p:nvSpPr>
        <p:spPr>
          <a:xfrm>
            <a:off x="1104449" y="3737743"/>
            <a:ext cx="30191100" cy="4810200"/>
          </a:xfrm>
          <a:prstGeom prst="rect">
            <a:avLst/>
          </a:prstGeom>
          <a:noFill/>
          <a:ln>
            <a:noFill/>
          </a:ln>
        </p:spPr>
        <p:txBody>
          <a:bodyPr anchorCtr="0" anchor="t" bIns="471925" lIns="471925" spcFirstLastPara="1" rIns="471925" wrap="square" tIns="471925">
            <a:normAutofit/>
          </a:bodyPr>
          <a:lstStyle>
            <a:lvl1pPr lvl="0" algn="l">
              <a:lnSpc>
                <a:spcPct val="100000"/>
              </a:lnSpc>
              <a:spcBef>
                <a:spcPts val="0"/>
              </a:spcBef>
              <a:spcAft>
                <a:spcPts val="0"/>
              </a:spcAft>
              <a:buSzPts val="14500"/>
              <a:buNone/>
              <a:defRPr/>
            </a:lvl1pPr>
            <a:lvl2pPr lvl="1" algn="l">
              <a:lnSpc>
                <a:spcPct val="100000"/>
              </a:lnSpc>
              <a:spcBef>
                <a:spcPts val="0"/>
              </a:spcBef>
              <a:spcAft>
                <a:spcPts val="0"/>
              </a:spcAft>
              <a:buSzPts val="14500"/>
              <a:buNone/>
              <a:defRPr/>
            </a:lvl2pPr>
            <a:lvl3pPr lvl="2" algn="l">
              <a:lnSpc>
                <a:spcPct val="100000"/>
              </a:lnSpc>
              <a:spcBef>
                <a:spcPts val="0"/>
              </a:spcBef>
              <a:spcAft>
                <a:spcPts val="0"/>
              </a:spcAft>
              <a:buSzPts val="14500"/>
              <a:buNone/>
              <a:defRPr/>
            </a:lvl3pPr>
            <a:lvl4pPr lvl="3" algn="l">
              <a:lnSpc>
                <a:spcPct val="100000"/>
              </a:lnSpc>
              <a:spcBef>
                <a:spcPts val="0"/>
              </a:spcBef>
              <a:spcAft>
                <a:spcPts val="0"/>
              </a:spcAft>
              <a:buSzPts val="14500"/>
              <a:buNone/>
              <a:defRPr/>
            </a:lvl4pPr>
            <a:lvl5pPr lvl="4" algn="l">
              <a:lnSpc>
                <a:spcPct val="100000"/>
              </a:lnSpc>
              <a:spcBef>
                <a:spcPts val="0"/>
              </a:spcBef>
              <a:spcAft>
                <a:spcPts val="0"/>
              </a:spcAft>
              <a:buSzPts val="14500"/>
              <a:buNone/>
              <a:defRPr/>
            </a:lvl5pPr>
            <a:lvl6pPr lvl="5" algn="l">
              <a:lnSpc>
                <a:spcPct val="100000"/>
              </a:lnSpc>
              <a:spcBef>
                <a:spcPts val="0"/>
              </a:spcBef>
              <a:spcAft>
                <a:spcPts val="0"/>
              </a:spcAft>
              <a:buSzPts val="14500"/>
              <a:buNone/>
              <a:defRPr/>
            </a:lvl6pPr>
            <a:lvl7pPr lvl="6" algn="l">
              <a:lnSpc>
                <a:spcPct val="100000"/>
              </a:lnSpc>
              <a:spcBef>
                <a:spcPts val="0"/>
              </a:spcBef>
              <a:spcAft>
                <a:spcPts val="0"/>
              </a:spcAft>
              <a:buSzPts val="14500"/>
              <a:buNone/>
              <a:defRPr/>
            </a:lvl7pPr>
            <a:lvl8pPr lvl="7" algn="l">
              <a:lnSpc>
                <a:spcPct val="100000"/>
              </a:lnSpc>
              <a:spcBef>
                <a:spcPts val="0"/>
              </a:spcBef>
              <a:spcAft>
                <a:spcPts val="0"/>
              </a:spcAft>
              <a:buSzPts val="14500"/>
              <a:buNone/>
              <a:defRPr/>
            </a:lvl8pPr>
            <a:lvl9pPr lvl="8" algn="l">
              <a:lnSpc>
                <a:spcPct val="100000"/>
              </a:lnSpc>
              <a:spcBef>
                <a:spcPts val="0"/>
              </a:spcBef>
              <a:spcAft>
                <a:spcPts val="0"/>
              </a:spcAft>
              <a:buSzPts val="14500"/>
              <a:buNone/>
              <a:defRPr/>
            </a:lvl9pPr>
          </a:lstStyle>
          <a:p/>
        </p:txBody>
      </p:sp>
      <p:sp>
        <p:nvSpPr>
          <p:cNvPr id="22" name="Google Shape;22;p6"/>
          <p:cNvSpPr txBox="1"/>
          <p:nvPr>
            <p:ph idx="1" type="body"/>
          </p:nvPr>
        </p:nvSpPr>
        <p:spPr>
          <a:xfrm>
            <a:off x="1104449" y="9679580"/>
            <a:ext cx="14172900" cy="28694100"/>
          </a:xfrm>
          <a:prstGeom prst="rect">
            <a:avLst/>
          </a:prstGeom>
          <a:noFill/>
          <a:ln>
            <a:noFill/>
          </a:ln>
        </p:spPr>
        <p:txBody>
          <a:bodyPr anchorCtr="0" anchor="t" bIns="471925" lIns="471925" spcFirstLastPara="1" rIns="471925" wrap="square" tIns="471925">
            <a:normAutofit/>
          </a:bodyPr>
          <a:lstStyle>
            <a:lvl1pPr indent="-685800" lvl="0" marL="457200" algn="l">
              <a:lnSpc>
                <a:spcPct val="115000"/>
              </a:lnSpc>
              <a:spcBef>
                <a:spcPts val="0"/>
              </a:spcBef>
              <a:spcAft>
                <a:spcPts val="0"/>
              </a:spcAft>
              <a:buSzPts val="7200"/>
              <a:buChar char="●"/>
              <a:defRPr sz="7200"/>
            </a:lvl1pPr>
            <a:lvl2pPr indent="-622300" lvl="1" marL="914400" algn="l">
              <a:lnSpc>
                <a:spcPct val="115000"/>
              </a:lnSpc>
              <a:spcBef>
                <a:spcPts val="0"/>
              </a:spcBef>
              <a:spcAft>
                <a:spcPts val="0"/>
              </a:spcAft>
              <a:buSzPts val="6200"/>
              <a:buChar char="○"/>
              <a:defRPr sz="6200"/>
            </a:lvl2pPr>
            <a:lvl3pPr indent="-622300" lvl="2" marL="1371600" algn="l">
              <a:lnSpc>
                <a:spcPct val="115000"/>
              </a:lnSpc>
              <a:spcBef>
                <a:spcPts val="0"/>
              </a:spcBef>
              <a:spcAft>
                <a:spcPts val="0"/>
              </a:spcAft>
              <a:buSzPts val="6200"/>
              <a:buChar char="■"/>
              <a:defRPr sz="6200"/>
            </a:lvl3pPr>
            <a:lvl4pPr indent="-622300" lvl="3" marL="1828800" algn="l">
              <a:lnSpc>
                <a:spcPct val="115000"/>
              </a:lnSpc>
              <a:spcBef>
                <a:spcPts val="0"/>
              </a:spcBef>
              <a:spcAft>
                <a:spcPts val="0"/>
              </a:spcAft>
              <a:buSzPts val="6200"/>
              <a:buChar char="●"/>
              <a:defRPr sz="6200"/>
            </a:lvl4pPr>
            <a:lvl5pPr indent="-622300" lvl="4" marL="2286000" algn="l">
              <a:lnSpc>
                <a:spcPct val="115000"/>
              </a:lnSpc>
              <a:spcBef>
                <a:spcPts val="0"/>
              </a:spcBef>
              <a:spcAft>
                <a:spcPts val="0"/>
              </a:spcAft>
              <a:buSzPts val="6200"/>
              <a:buChar char="○"/>
              <a:defRPr sz="6200"/>
            </a:lvl5pPr>
            <a:lvl6pPr indent="-622300" lvl="5" marL="2743200" algn="l">
              <a:lnSpc>
                <a:spcPct val="115000"/>
              </a:lnSpc>
              <a:spcBef>
                <a:spcPts val="0"/>
              </a:spcBef>
              <a:spcAft>
                <a:spcPts val="0"/>
              </a:spcAft>
              <a:buSzPts val="6200"/>
              <a:buChar char="■"/>
              <a:defRPr sz="6200"/>
            </a:lvl6pPr>
            <a:lvl7pPr indent="-622300" lvl="6" marL="3200400" algn="l">
              <a:lnSpc>
                <a:spcPct val="115000"/>
              </a:lnSpc>
              <a:spcBef>
                <a:spcPts val="0"/>
              </a:spcBef>
              <a:spcAft>
                <a:spcPts val="0"/>
              </a:spcAft>
              <a:buSzPts val="6200"/>
              <a:buChar char="●"/>
              <a:defRPr sz="6200"/>
            </a:lvl7pPr>
            <a:lvl8pPr indent="-622300" lvl="7" marL="3657600" algn="l">
              <a:lnSpc>
                <a:spcPct val="115000"/>
              </a:lnSpc>
              <a:spcBef>
                <a:spcPts val="0"/>
              </a:spcBef>
              <a:spcAft>
                <a:spcPts val="0"/>
              </a:spcAft>
              <a:buSzPts val="6200"/>
              <a:buChar char="○"/>
              <a:defRPr sz="6200"/>
            </a:lvl8pPr>
            <a:lvl9pPr indent="-622300" lvl="8" marL="4114800" algn="l">
              <a:lnSpc>
                <a:spcPct val="115000"/>
              </a:lnSpc>
              <a:spcBef>
                <a:spcPts val="0"/>
              </a:spcBef>
              <a:spcAft>
                <a:spcPts val="0"/>
              </a:spcAft>
              <a:buSzPts val="6200"/>
              <a:buChar char="■"/>
              <a:defRPr sz="6200"/>
            </a:lvl9pPr>
          </a:lstStyle>
          <a:p/>
        </p:txBody>
      </p:sp>
      <p:sp>
        <p:nvSpPr>
          <p:cNvPr id="23" name="Google Shape;23;p6"/>
          <p:cNvSpPr txBox="1"/>
          <p:nvPr>
            <p:ph idx="2" type="body"/>
          </p:nvPr>
        </p:nvSpPr>
        <p:spPr>
          <a:xfrm>
            <a:off x="17122677" y="9679580"/>
            <a:ext cx="14172900" cy="28694100"/>
          </a:xfrm>
          <a:prstGeom prst="rect">
            <a:avLst/>
          </a:prstGeom>
          <a:noFill/>
          <a:ln>
            <a:noFill/>
          </a:ln>
        </p:spPr>
        <p:txBody>
          <a:bodyPr anchorCtr="0" anchor="t" bIns="471925" lIns="471925" spcFirstLastPara="1" rIns="471925" wrap="square" tIns="471925">
            <a:normAutofit/>
          </a:bodyPr>
          <a:lstStyle>
            <a:lvl1pPr indent="-685800" lvl="0" marL="457200" algn="l">
              <a:lnSpc>
                <a:spcPct val="115000"/>
              </a:lnSpc>
              <a:spcBef>
                <a:spcPts val="0"/>
              </a:spcBef>
              <a:spcAft>
                <a:spcPts val="0"/>
              </a:spcAft>
              <a:buSzPts val="7200"/>
              <a:buChar char="●"/>
              <a:defRPr sz="7200"/>
            </a:lvl1pPr>
            <a:lvl2pPr indent="-622300" lvl="1" marL="914400" algn="l">
              <a:lnSpc>
                <a:spcPct val="115000"/>
              </a:lnSpc>
              <a:spcBef>
                <a:spcPts val="0"/>
              </a:spcBef>
              <a:spcAft>
                <a:spcPts val="0"/>
              </a:spcAft>
              <a:buSzPts val="6200"/>
              <a:buChar char="○"/>
              <a:defRPr sz="6200"/>
            </a:lvl2pPr>
            <a:lvl3pPr indent="-622300" lvl="2" marL="1371600" algn="l">
              <a:lnSpc>
                <a:spcPct val="115000"/>
              </a:lnSpc>
              <a:spcBef>
                <a:spcPts val="0"/>
              </a:spcBef>
              <a:spcAft>
                <a:spcPts val="0"/>
              </a:spcAft>
              <a:buSzPts val="6200"/>
              <a:buChar char="■"/>
              <a:defRPr sz="6200"/>
            </a:lvl3pPr>
            <a:lvl4pPr indent="-622300" lvl="3" marL="1828800" algn="l">
              <a:lnSpc>
                <a:spcPct val="115000"/>
              </a:lnSpc>
              <a:spcBef>
                <a:spcPts val="0"/>
              </a:spcBef>
              <a:spcAft>
                <a:spcPts val="0"/>
              </a:spcAft>
              <a:buSzPts val="6200"/>
              <a:buChar char="●"/>
              <a:defRPr sz="6200"/>
            </a:lvl4pPr>
            <a:lvl5pPr indent="-622300" lvl="4" marL="2286000" algn="l">
              <a:lnSpc>
                <a:spcPct val="115000"/>
              </a:lnSpc>
              <a:spcBef>
                <a:spcPts val="0"/>
              </a:spcBef>
              <a:spcAft>
                <a:spcPts val="0"/>
              </a:spcAft>
              <a:buSzPts val="6200"/>
              <a:buChar char="○"/>
              <a:defRPr sz="6200"/>
            </a:lvl5pPr>
            <a:lvl6pPr indent="-622300" lvl="5" marL="2743200" algn="l">
              <a:lnSpc>
                <a:spcPct val="115000"/>
              </a:lnSpc>
              <a:spcBef>
                <a:spcPts val="0"/>
              </a:spcBef>
              <a:spcAft>
                <a:spcPts val="0"/>
              </a:spcAft>
              <a:buSzPts val="6200"/>
              <a:buChar char="■"/>
              <a:defRPr sz="6200"/>
            </a:lvl6pPr>
            <a:lvl7pPr indent="-622300" lvl="6" marL="3200400" algn="l">
              <a:lnSpc>
                <a:spcPct val="115000"/>
              </a:lnSpc>
              <a:spcBef>
                <a:spcPts val="0"/>
              </a:spcBef>
              <a:spcAft>
                <a:spcPts val="0"/>
              </a:spcAft>
              <a:buSzPts val="6200"/>
              <a:buChar char="●"/>
              <a:defRPr sz="6200"/>
            </a:lvl7pPr>
            <a:lvl8pPr indent="-622300" lvl="7" marL="3657600" algn="l">
              <a:lnSpc>
                <a:spcPct val="115000"/>
              </a:lnSpc>
              <a:spcBef>
                <a:spcPts val="0"/>
              </a:spcBef>
              <a:spcAft>
                <a:spcPts val="0"/>
              </a:spcAft>
              <a:buSzPts val="6200"/>
              <a:buChar char="○"/>
              <a:defRPr sz="6200"/>
            </a:lvl8pPr>
            <a:lvl9pPr indent="-622300" lvl="8" marL="4114800" algn="l">
              <a:lnSpc>
                <a:spcPct val="115000"/>
              </a:lnSpc>
              <a:spcBef>
                <a:spcPts val="0"/>
              </a:spcBef>
              <a:spcAft>
                <a:spcPts val="0"/>
              </a:spcAft>
              <a:buSzPts val="6200"/>
              <a:buChar char="■"/>
              <a:defRPr sz="6200"/>
            </a:lvl9pPr>
          </a:lstStyle>
          <a:p/>
        </p:txBody>
      </p:sp>
      <p:sp>
        <p:nvSpPr>
          <p:cNvPr id="24" name="Google Shape;24;p6"/>
          <p:cNvSpPr txBox="1"/>
          <p:nvPr>
            <p:ph idx="12" type="sldNum"/>
          </p:nvPr>
        </p:nvSpPr>
        <p:spPr>
          <a:xfrm>
            <a:off x="30020520" y="39166125"/>
            <a:ext cx="1944300" cy="3305700"/>
          </a:xfrm>
          <a:prstGeom prst="rect">
            <a:avLst/>
          </a:prstGeom>
          <a:noFill/>
          <a:ln>
            <a:noFill/>
          </a:ln>
        </p:spPr>
        <p:txBody>
          <a:bodyPr anchorCtr="0" anchor="ctr" bIns="471925" lIns="471925" spcFirstLastPara="1" rIns="471925" wrap="square" tIns="471925">
            <a:normAutofit/>
          </a:bodyPr>
          <a:lstStyle>
            <a:lvl1pPr indent="0" lvl="0"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7"/>
          <p:cNvSpPr txBox="1"/>
          <p:nvPr>
            <p:ph type="title"/>
          </p:nvPr>
        </p:nvSpPr>
        <p:spPr>
          <a:xfrm>
            <a:off x="1104449" y="3737743"/>
            <a:ext cx="30191100" cy="4810200"/>
          </a:xfrm>
          <a:prstGeom prst="rect">
            <a:avLst/>
          </a:prstGeom>
          <a:noFill/>
          <a:ln>
            <a:noFill/>
          </a:ln>
        </p:spPr>
        <p:txBody>
          <a:bodyPr anchorCtr="0" anchor="t" bIns="471925" lIns="471925" spcFirstLastPara="1" rIns="471925" wrap="square" tIns="471925">
            <a:normAutofit/>
          </a:bodyPr>
          <a:lstStyle>
            <a:lvl1pPr lvl="0" algn="l">
              <a:lnSpc>
                <a:spcPct val="100000"/>
              </a:lnSpc>
              <a:spcBef>
                <a:spcPts val="0"/>
              </a:spcBef>
              <a:spcAft>
                <a:spcPts val="0"/>
              </a:spcAft>
              <a:buSzPts val="14500"/>
              <a:buNone/>
              <a:defRPr/>
            </a:lvl1pPr>
            <a:lvl2pPr lvl="1" algn="l">
              <a:lnSpc>
                <a:spcPct val="100000"/>
              </a:lnSpc>
              <a:spcBef>
                <a:spcPts val="0"/>
              </a:spcBef>
              <a:spcAft>
                <a:spcPts val="0"/>
              </a:spcAft>
              <a:buSzPts val="14500"/>
              <a:buNone/>
              <a:defRPr/>
            </a:lvl2pPr>
            <a:lvl3pPr lvl="2" algn="l">
              <a:lnSpc>
                <a:spcPct val="100000"/>
              </a:lnSpc>
              <a:spcBef>
                <a:spcPts val="0"/>
              </a:spcBef>
              <a:spcAft>
                <a:spcPts val="0"/>
              </a:spcAft>
              <a:buSzPts val="14500"/>
              <a:buNone/>
              <a:defRPr/>
            </a:lvl3pPr>
            <a:lvl4pPr lvl="3" algn="l">
              <a:lnSpc>
                <a:spcPct val="100000"/>
              </a:lnSpc>
              <a:spcBef>
                <a:spcPts val="0"/>
              </a:spcBef>
              <a:spcAft>
                <a:spcPts val="0"/>
              </a:spcAft>
              <a:buSzPts val="14500"/>
              <a:buNone/>
              <a:defRPr/>
            </a:lvl4pPr>
            <a:lvl5pPr lvl="4" algn="l">
              <a:lnSpc>
                <a:spcPct val="100000"/>
              </a:lnSpc>
              <a:spcBef>
                <a:spcPts val="0"/>
              </a:spcBef>
              <a:spcAft>
                <a:spcPts val="0"/>
              </a:spcAft>
              <a:buSzPts val="14500"/>
              <a:buNone/>
              <a:defRPr/>
            </a:lvl5pPr>
            <a:lvl6pPr lvl="5" algn="l">
              <a:lnSpc>
                <a:spcPct val="100000"/>
              </a:lnSpc>
              <a:spcBef>
                <a:spcPts val="0"/>
              </a:spcBef>
              <a:spcAft>
                <a:spcPts val="0"/>
              </a:spcAft>
              <a:buSzPts val="14500"/>
              <a:buNone/>
              <a:defRPr/>
            </a:lvl6pPr>
            <a:lvl7pPr lvl="6" algn="l">
              <a:lnSpc>
                <a:spcPct val="100000"/>
              </a:lnSpc>
              <a:spcBef>
                <a:spcPts val="0"/>
              </a:spcBef>
              <a:spcAft>
                <a:spcPts val="0"/>
              </a:spcAft>
              <a:buSzPts val="14500"/>
              <a:buNone/>
              <a:defRPr/>
            </a:lvl7pPr>
            <a:lvl8pPr lvl="7" algn="l">
              <a:lnSpc>
                <a:spcPct val="100000"/>
              </a:lnSpc>
              <a:spcBef>
                <a:spcPts val="0"/>
              </a:spcBef>
              <a:spcAft>
                <a:spcPts val="0"/>
              </a:spcAft>
              <a:buSzPts val="14500"/>
              <a:buNone/>
              <a:defRPr/>
            </a:lvl8pPr>
            <a:lvl9pPr lvl="8" algn="l">
              <a:lnSpc>
                <a:spcPct val="100000"/>
              </a:lnSpc>
              <a:spcBef>
                <a:spcPts val="0"/>
              </a:spcBef>
              <a:spcAft>
                <a:spcPts val="0"/>
              </a:spcAft>
              <a:buSzPts val="14500"/>
              <a:buNone/>
              <a:defRPr/>
            </a:lvl9pPr>
          </a:lstStyle>
          <a:p/>
        </p:txBody>
      </p:sp>
      <p:sp>
        <p:nvSpPr>
          <p:cNvPr id="27" name="Google Shape;27;p7"/>
          <p:cNvSpPr txBox="1"/>
          <p:nvPr>
            <p:ph idx="12" type="sldNum"/>
          </p:nvPr>
        </p:nvSpPr>
        <p:spPr>
          <a:xfrm>
            <a:off x="30020520" y="39166125"/>
            <a:ext cx="1944300" cy="3305700"/>
          </a:xfrm>
          <a:prstGeom prst="rect">
            <a:avLst/>
          </a:prstGeom>
          <a:noFill/>
          <a:ln>
            <a:noFill/>
          </a:ln>
        </p:spPr>
        <p:txBody>
          <a:bodyPr anchorCtr="0" anchor="ctr" bIns="471925" lIns="471925" spcFirstLastPara="1" rIns="471925" wrap="square" tIns="471925">
            <a:normAutofit/>
          </a:bodyPr>
          <a:lstStyle>
            <a:lvl1pPr indent="0" lvl="0"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8"/>
          <p:cNvSpPr txBox="1"/>
          <p:nvPr>
            <p:ph type="title"/>
          </p:nvPr>
        </p:nvSpPr>
        <p:spPr>
          <a:xfrm>
            <a:off x="1104449" y="4666457"/>
            <a:ext cx="9949500" cy="6347100"/>
          </a:xfrm>
          <a:prstGeom prst="rect">
            <a:avLst/>
          </a:prstGeom>
          <a:noFill/>
          <a:ln>
            <a:noFill/>
          </a:ln>
        </p:spPr>
        <p:txBody>
          <a:bodyPr anchorCtr="0" anchor="b" bIns="471925" lIns="471925" spcFirstLastPara="1" rIns="471925" wrap="square" tIns="471925">
            <a:normAutofit/>
          </a:bodyPr>
          <a:lstStyle>
            <a:lvl1pPr lvl="0" algn="l">
              <a:lnSpc>
                <a:spcPct val="100000"/>
              </a:lnSpc>
              <a:spcBef>
                <a:spcPts val="0"/>
              </a:spcBef>
              <a:spcAft>
                <a:spcPts val="0"/>
              </a:spcAft>
              <a:buSzPts val="12400"/>
              <a:buNone/>
              <a:defRPr sz="12400"/>
            </a:lvl1pPr>
            <a:lvl2pPr lvl="1" algn="l">
              <a:lnSpc>
                <a:spcPct val="100000"/>
              </a:lnSpc>
              <a:spcBef>
                <a:spcPts val="0"/>
              </a:spcBef>
              <a:spcAft>
                <a:spcPts val="0"/>
              </a:spcAft>
              <a:buSzPts val="12400"/>
              <a:buNone/>
              <a:defRPr sz="12400"/>
            </a:lvl2pPr>
            <a:lvl3pPr lvl="2" algn="l">
              <a:lnSpc>
                <a:spcPct val="100000"/>
              </a:lnSpc>
              <a:spcBef>
                <a:spcPts val="0"/>
              </a:spcBef>
              <a:spcAft>
                <a:spcPts val="0"/>
              </a:spcAft>
              <a:buSzPts val="12400"/>
              <a:buNone/>
              <a:defRPr sz="12400"/>
            </a:lvl3pPr>
            <a:lvl4pPr lvl="3" algn="l">
              <a:lnSpc>
                <a:spcPct val="100000"/>
              </a:lnSpc>
              <a:spcBef>
                <a:spcPts val="0"/>
              </a:spcBef>
              <a:spcAft>
                <a:spcPts val="0"/>
              </a:spcAft>
              <a:buSzPts val="12400"/>
              <a:buNone/>
              <a:defRPr sz="12400"/>
            </a:lvl4pPr>
            <a:lvl5pPr lvl="4" algn="l">
              <a:lnSpc>
                <a:spcPct val="100000"/>
              </a:lnSpc>
              <a:spcBef>
                <a:spcPts val="0"/>
              </a:spcBef>
              <a:spcAft>
                <a:spcPts val="0"/>
              </a:spcAft>
              <a:buSzPts val="12400"/>
              <a:buNone/>
              <a:defRPr sz="12400"/>
            </a:lvl5pPr>
            <a:lvl6pPr lvl="5" algn="l">
              <a:lnSpc>
                <a:spcPct val="100000"/>
              </a:lnSpc>
              <a:spcBef>
                <a:spcPts val="0"/>
              </a:spcBef>
              <a:spcAft>
                <a:spcPts val="0"/>
              </a:spcAft>
              <a:buSzPts val="12400"/>
              <a:buNone/>
              <a:defRPr sz="12400"/>
            </a:lvl6pPr>
            <a:lvl7pPr lvl="6" algn="l">
              <a:lnSpc>
                <a:spcPct val="100000"/>
              </a:lnSpc>
              <a:spcBef>
                <a:spcPts val="0"/>
              </a:spcBef>
              <a:spcAft>
                <a:spcPts val="0"/>
              </a:spcAft>
              <a:buSzPts val="12400"/>
              <a:buNone/>
              <a:defRPr sz="12400"/>
            </a:lvl7pPr>
            <a:lvl8pPr lvl="7" algn="l">
              <a:lnSpc>
                <a:spcPct val="100000"/>
              </a:lnSpc>
              <a:spcBef>
                <a:spcPts val="0"/>
              </a:spcBef>
              <a:spcAft>
                <a:spcPts val="0"/>
              </a:spcAft>
              <a:buSzPts val="12400"/>
              <a:buNone/>
              <a:defRPr sz="12400"/>
            </a:lvl8pPr>
            <a:lvl9pPr lvl="8" algn="l">
              <a:lnSpc>
                <a:spcPct val="100000"/>
              </a:lnSpc>
              <a:spcBef>
                <a:spcPts val="0"/>
              </a:spcBef>
              <a:spcAft>
                <a:spcPts val="0"/>
              </a:spcAft>
              <a:buSzPts val="12400"/>
              <a:buNone/>
              <a:defRPr sz="12400"/>
            </a:lvl9pPr>
          </a:lstStyle>
          <a:p/>
        </p:txBody>
      </p:sp>
      <p:sp>
        <p:nvSpPr>
          <p:cNvPr id="30" name="Google Shape;30;p8"/>
          <p:cNvSpPr txBox="1"/>
          <p:nvPr>
            <p:ph idx="1" type="body"/>
          </p:nvPr>
        </p:nvSpPr>
        <p:spPr>
          <a:xfrm>
            <a:off x="1104449" y="11671181"/>
            <a:ext cx="9949500" cy="26703600"/>
          </a:xfrm>
          <a:prstGeom prst="rect">
            <a:avLst/>
          </a:prstGeom>
          <a:noFill/>
          <a:ln>
            <a:noFill/>
          </a:ln>
        </p:spPr>
        <p:txBody>
          <a:bodyPr anchorCtr="0" anchor="t" bIns="471925" lIns="471925" spcFirstLastPara="1" rIns="471925" wrap="square" tIns="471925">
            <a:normAutofit/>
          </a:bodyPr>
          <a:lstStyle>
            <a:lvl1pPr indent="-622300" lvl="0" marL="457200" algn="l">
              <a:lnSpc>
                <a:spcPct val="115000"/>
              </a:lnSpc>
              <a:spcBef>
                <a:spcPts val="0"/>
              </a:spcBef>
              <a:spcAft>
                <a:spcPts val="0"/>
              </a:spcAft>
              <a:buSzPts val="6200"/>
              <a:buChar char="●"/>
              <a:defRPr sz="6200"/>
            </a:lvl1pPr>
            <a:lvl2pPr indent="-622300" lvl="1" marL="914400" algn="l">
              <a:lnSpc>
                <a:spcPct val="115000"/>
              </a:lnSpc>
              <a:spcBef>
                <a:spcPts val="0"/>
              </a:spcBef>
              <a:spcAft>
                <a:spcPts val="0"/>
              </a:spcAft>
              <a:buSzPts val="6200"/>
              <a:buChar char="○"/>
              <a:defRPr sz="6200"/>
            </a:lvl2pPr>
            <a:lvl3pPr indent="-622300" lvl="2" marL="1371600" algn="l">
              <a:lnSpc>
                <a:spcPct val="115000"/>
              </a:lnSpc>
              <a:spcBef>
                <a:spcPts val="0"/>
              </a:spcBef>
              <a:spcAft>
                <a:spcPts val="0"/>
              </a:spcAft>
              <a:buSzPts val="6200"/>
              <a:buChar char="■"/>
              <a:defRPr sz="6200"/>
            </a:lvl3pPr>
            <a:lvl4pPr indent="-622300" lvl="3" marL="1828800" algn="l">
              <a:lnSpc>
                <a:spcPct val="115000"/>
              </a:lnSpc>
              <a:spcBef>
                <a:spcPts val="0"/>
              </a:spcBef>
              <a:spcAft>
                <a:spcPts val="0"/>
              </a:spcAft>
              <a:buSzPts val="6200"/>
              <a:buChar char="●"/>
              <a:defRPr sz="6200"/>
            </a:lvl4pPr>
            <a:lvl5pPr indent="-622300" lvl="4" marL="2286000" algn="l">
              <a:lnSpc>
                <a:spcPct val="115000"/>
              </a:lnSpc>
              <a:spcBef>
                <a:spcPts val="0"/>
              </a:spcBef>
              <a:spcAft>
                <a:spcPts val="0"/>
              </a:spcAft>
              <a:buSzPts val="6200"/>
              <a:buChar char="○"/>
              <a:defRPr sz="6200"/>
            </a:lvl5pPr>
            <a:lvl6pPr indent="-622300" lvl="5" marL="2743200" algn="l">
              <a:lnSpc>
                <a:spcPct val="115000"/>
              </a:lnSpc>
              <a:spcBef>
                <a:spcPts val="0"/>
              </a:spcBef>
              <a:spcAft>
                <a:spcPts val="0"/>
              </a:spcAft>
              <a:buSzPts val="6200"/>
              <a:buChar char="■"/>
              <a:defRPr sz="6200"/>
            </a:lvl6pPr>
            <a:lvl7pPr indent="-622300" lvl="6" marL="3200400" algn="l">
              <a:lnSpc>
                <a:spcPct val="115000"/>
              </a:lnSpc>
              <a:spcBef>
                <a:spcPts val="0"/>
              </a:spcBef>
              <a:spcAft>
                <a:spcPts val="0"/>
              </a:spcAft>
              <a:buSzPts val="6200"/>
              <a:buChar char="●"/>
              <a:defRPr sz="6200"/>
            </a:lvl7pPr>
            <a:lvl8pPr indent="-622300" lvl="7" marL="3657600" algn="l">
              <a:lnSpc>
                <a:spcPct val="115000"/>
              </a:lnSpc>
              <a:spcBef>
                <a:spcPts val="0"/>
              </a:spcBef>
              <a:spcAft>
                <a:spcPts val="0"/>
              </a:spcAft>
              <a:buSzPts val="6200"/>
              <a:buChar char="○"/>
              <a:defRPr sz="6200"/>
            </a:lvl8pPr>
            <a:lvl9pPr indent="-622300" lvl="8" marL="4114800" algn="l">
              <a:lnSpc>
                <a:spcPct val="115000"/>
              </a:lnSpc>
              <a:spcBef>
                <a:spcPts val="0"/>
              </a:spcBef>
              <a:spcAft>
                <a:spcPts val="0"/>
              </a:spcAft>
              <a:buSzPts val="6200"/>
              <a:buChar char="■"/>
              <a:defRPr sz="6200"/>
            </a:lvl9pPr>
          </a:lstStyle>
          <a:p/>
        </p:txBody>
      </p:sp>
      <p:sp>
        <p:nvSpPr>
          <p:cNvPr id="31" name="Google Shape;31;p8"/>
          <p:cNvSpPr txBox="1"/>
          <p:nvPr>
            <p:ph idx="12" type="sldNum"/>
          </p:nvPr>
        </p:nvSpPr>
        <p:spPr>
          <a:xfrm>
            <a:off x="30020520" y="39166125"/>
            <a:ext cx="1944300" cy="3305700"/>
          </a:xfrm>
          <a:prstGeom prst="rect">
            <a:avLst/>
          </a:prstGeom>
          <a:noFill/>
          <a:ln>
            <a:noFill/>
          </a:ln>
        </p:spPr>
        <p:txBody>
          <a:bodyPr anchorCtr="0" anchor="ctr" bIns="471925" lIns="471925" spcFirstLastPara="1" rIns="471925" wrap="square" tIns="471925">
            <a:normAutofit/>
          </a:bodyPr>
          <a:lstStyle>
            <a:lvl1pPr indent="0" lvl="0"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9"/>
          <p:cNvSpPr txBox="1"/>
          <p:nvPr>
            <p:ph type="title"/>
          </p:nvPr>
        </p:nvSpPr>
        <p:spPr>
          <a:xfrm>
            <a:off x="1737106" y="3780787"/>
            <a:ext cx="22563000" cy="34358400"/>
          </a:xfrm>
          <a:prstGeom prst="rect">
            <a:avLst/>
          </a:prstGeom>
          <a:noFill/>
          <a:ln>
            <a:noFill/>
          </a:ln>
        </p:spPr>
        <p:txBody>
          <a:bodyPr anchorCtr="0" anchor="ctr" bIns="471925" lIns="471925" spcFirstLastPara="1" rIns="471925" wrap="square" tIns="471925">
            <a:normAutofit/>
          </a:bodyPr>
          <a:lstStyle>
            <a:lvl1pPr lvl="0" algn="l">
              <a:lnSpc>
                <a:spcPct val="100000"/>
              </a:lnSpc>
              <a:spcBef>
                <a:spcPts val="0"/>
              </a:spcBef>
              <a:spcAft>
                <a:spcPts val="0"/>
              </a:spcAft>
              <a:buSzPts val="24800"/>
              <a:buNone/>
              <a:defRPr sz="24800"/>
            </a:lvl1pPr>
            <a:lvl2pPr lvl="1" algn="l">
              <a:lnSpc>
                <a:spcPct val="100000"/>
              </a:lnSpc>
              <a:spcBef>
                <a:spcPts val="0"/>
              </a:spcBef>
              <a:spcAft>
                <a:spcPts val="0"/>
              </a:spcAft>
              <a:buSzPts val="24800"/>
              <a:buNone/>
              <a:defRPr sz="24800"/>
            </a:lvl2pPr>
            <a:lvl3pPr lvl="2" algn="l">
              <a:lnSpc>
                <a:spcPct val="100000"/>
              </a:lnSpc>
              <a:spcBef>
                <a:spcPts val="0"/>
              </a:spcBef>
              <a:spcAft>
                <a:spcPts val="0"/>
              </a:spcAft>
              <a:buSzPts val="24800"/>
              <a:buNone/>
              <a:defRPr sz="24800"/>
            </a:lvl3pPr>
            <a:lvl4pPr lvl="3" algn="l">
              <a:lnSpc>
                <a:spcPct val="100000"/>
              </a:lnSpc>
              <a:spcBef>
                <a:spcPts val="0"/>
              </a:spcBef>
              <a:spcAft>
                <a:spcPts val="0"/>
              </a:spcAft>
              <a:buSzPts val="24800"/>
              <a:buNone/>
              <a:defRPr sz="24800"/>
            </a:lvl4pPr>
            <a:lvl5pPr lvl="4" algn="l">
              <a:lnSpc>
                <a:spcPct val="100000"/>
              </a:lnSpc>
              <a:spcBef>
                <a:spcPts val="0"/>
              </a:spcBef>
              <a:spcAft>
                <a:spcPts val="0"/>
              </a:spcAft>
              <a:buSzPts val="24800"/>
              <a:buNone/>
              <a:defRPr sz="24800"/>
            </a:lvl5pPr>
            <a:lvl6pPr lvl="5" algn="l">
              <a:lnSpc>
                <a:spcPct val="100000"/>
              </a:lnSpc>
              <a:spcBef>
                <a:spcPts val="0"/>
              </a:spcBef>
              <a:spcAft>
                <a:spcPts val="0"/>
              </a:spcAft>
              <a:buSzPts val="24800"/>
              <a:buNone/>
              <a:defRPr sz="24800"/>
            </a:lvl6pPr>
            <a:lvl7pPr lvl="6" algn="l">
              <a:lnSpc>
                <a:spcPct val="100000"/>
              </a:lnSpc>
              <a:spcBef>
                <a:spcPts val="0"/>
              </a:spcBef>
              <a:spcAft>
                <a:spcPts val="0"/>
              </a:spcAft>
              <a:buSzPts val="24800"/>
              <a:buNone/>
              <a:defRPr sz="24800"/>
            </a:lvl7pPr>
            <a:lvl8pPr lvl="7" algn="l">
              <a:lnSpc>
                <a:spcPct val="100000"/>
              </a:lnSpc>
              <a:spcBef>
                <a:spcPts val="0"/>
              </a:spcBef>
              <a:spcAft>
                <a:spcPts val="0"/>
              </a:spcAft>
              <a:buSzPts val="24800"/>
              <a:buNone/>
              <a:defRPr sz="24800"/>
            </a:lvl8pPr>
            <a:lvl9pPr lvl="8" algn="l">
              <a:lnSpc>
                <a:spcPct val="100000"/>
              </a:lnSpc>
              <a:spcBef>
                <a:spcPts val="0"/>
              </a:spcBef>
              <a:spcAft>
                <a:spcPts val="0"/>
              </a:spcAft>
              <a:buSzPts val="24800"/>
              <a:buNone/>
              <a:defRPr sz="24800"/>
            </a:lvl9pPr>
          </a:lstStyle>
          <a:p/>
        </p:txBody>
      </p:sp>
      <p:sp>
        <p:nvSpPr>
          <p:cNvPr id="34" name="Google Shape;34;p9"/>
          <p:cNvSpPr txBox="1"/>
          <p:nvPr>
            <p:ph idx="12" type="sldNum"/>
          </p:nvPr>
        </p:nvSpPr>
        <p:spPr>
          <a:xfrm>
            <a:off x="30020520" y="39166125"/>
            <a:ext cx="1944300" cy="3305700"/>
          </a:xfrm>
          <a:prstGeom prst="rect">
            <a:avLst/>
          </a:prstGeom>
          <a:noFill/>
          <a:ln>
            <a:noFill/>
          </a:ln>
        </p:spPr>
        <p:txBody>
          <a:bodyPr anchorCtr="0" anchor="ctr" bIns="471925" lIns="471925" spcFirstLastPara="1" rIns="471925" wrap="square" tIns="471925">
            <a:normAutofit/>
          </a:bodyPr>
          <a:lstStyle>
            <a:lvl1pPr indent="0" lvl="0"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0"/>
          <p:cNvSpPr/>
          <p:nvPr/>
        </p:nvSpPr>
        <p:spPr>
          <a:xfrm>
            <a:off x="16200000" y="-1050"/>
            <a:ext cx="16200000" cy="43200000"/>
          </a:xfrm>
          <a:prstGeom prst="rect">
            <a:avLst/>
          </a:prstGeom>
          <a:solidFill>
            <a:schemeClr val="lt2"/>
          </a:solidFill>
          <a:ln>
            <a:noFill/>
          </a:ln>
        </p:spPr>
        <p:txBody>
          <a:bodyPr anchorCtr="0" anchor="ctr" bIns="471925" lIns="471925" spcFirstLastPara="1" rIns="471925" wrap="square" tIns="4719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0"/>
          <p:cNvSpPr txBox="1"/>
          <p:nvPr>
            <p:ph type="title"/>
          </p:nvPr>
        </p:nvSpPr>
        <p:spPr>
          <a:xfrm>
            <a:off x="940748" y="10357375"/>
            <a:ext cx="14333400" cy="12449700"/>
          </a:xfrm>
          <a:prstGeom prst="rect">
            <a:avLst/>
          </a:prstGeom>
          <a:noFill/>
          <a:ln>
            <a:noFill/>
          </a:ln>
        </p:spPr>
        <p:txBody>
          <a:bodyPr anchorCtr="0" anchor="b" bIns="471925" lIns="471925" spcFirstLastPara="1" rIns="471925" wrap="square" tIns="471925">
            <a:normAutofit/>
          </a:bodyPr>
          <a:lstStyle>
            <a:lvl1pPr lvl="0" algn="ctr">
              <a:lnSpc>
                <a:spcPct val="100000"/>
              </a:lnSpc>
              <a:spcBef>
                <a:spcPts val="0"/>
              </a:spcBef>
              <a:spcAft>
                <a:spcPts val="0"/>
              </a:spcAft>
              <a:buSzPts val="21700"/>
              <a:buNone/>
              <a:defRPr sz="21700"/>
            </a:lvl1pPr>
            <a:lvl2pPr lvl="1" algn="ctr">
              <a:lnSpc>
                <a:spcPct val="100000"/>
              </a:lnSpc>
              <a:spcBef>
                <a:spcPts val="0"/>
              </a:spcBef>
              <a:spcAft>
                <a:spcPts val="0"/>
              </a:spcAft>
              <a:buSzPts val="21700"/>
              <a:buNone/>
              <a:defRPr sz="21700"/>
            </a:lvl2pPr>
            <a:lvl3pPr lvl="2" algn="ctr">
              <a:lnSpc>
                <a:spcPct val="100000"/>
              </a:lnSpc>
              <a:spcBef>
                <a:spcPts val="0"/>
              </a:spcBef>
              <a:spcAft>
                <a:spcPts val="0"/>
              </a:spcAft>
              <a:buSzPts val="21700"/>
              <a:buNone/>
              <a:defRPr sz="21700"/>
            </a:lvl3pPr>
            <a:lvl4pPr lvl="3" algn="ctr">
              <a:lnSpc>
                <a:spcPct val="100000"/>
              </a:lnSpc>
              <a:spcBef>
                <a:spcPts val="0"/>
              </a:spcBef>
              <a:spcAft>
                <a:spcPts val="0"/>
              </a:spcAft>
              <a:buSzPts val="21700"/>
              <a:buNone/>
              <a:defRPr sz="21700"/>
            </a:lvl4pPr>
            <a:lvl5pPr lvl="4" algn="ctr">
              <a:lnSpc>
                <a:spcPct val="100000"/>
              </a:lnSpc>
              <a:spcBef>
                <a:spcPts val="0"/>
              </a:spcBef>
              <a:spcAft>
                <a:spcPts val="0"/>
              </a:spcAft>
              <a:buSzPts val="21700"/>
              <a:buNone/>
              <a:defRPr sz="21700"/>
            </a:lvl5pPr>
            <a:lvl6pPr lvl="5" algn="ctr">
              <a:lnSpc>
                <a:spcPct val="100000"/>
              </a:lnSpc>
              <a:spcBef>
                <a:spcPts val="0"/>
              </a:spcBef>
              <a:spcAft>
                <a:spcPts val="0"/>
              </a:spcAft>
              <a:buSzPts val="21700"/>
              <a:buNone/>
              <a:defRPr sz="21700"/>
            </a:lvl6pPr>
            <a:lvl7pPr lvl="6" algn="ctr">
              <a:lnSpc>
                <a:spcPct val="100000"/>
              </a:lnSpc>
              <a:spcBef>
                <a:spcPts val="0"/>
              </a:spcBef>
              <a:spcAft>
                <a:spcPts val="0"/>
              </a:spcAft>
              <a:buSzPts val="21700"/>
              <a:buNone/>
              <a:defRPr sz="21700"/>
            </a:lvl7pPr>
            <a:lvl8pPr lvl="7" algn="ctr">
              <a:lnSpc>
                <a:spcPct val="100000"/>
              </a:lnSpc>
              <a:spcBef>
                <a:spcPts val="0"/>
              </a:spcBef>
              <a:spcAft>
                <a:spcPts val="0"/>
              </a:spcAft>
              <a:buSzPts val="21700"/>
              <a:buNone/>
              <a:defRPr sz="21700"/>
            </a:lvl8pPr>
            <a:lvl9pPr lvl="8" algn="ctr">
              <a:lnSpc>
                <a:spcPct val="100000"/>
              </a:lnSpc>
              <a:spcBef>
                <a:spcPts val="0"/>
              </a:spcBef>
              <a:spcAft>
                <a:spcPts val="0"/>
              </a:spcAft>
              <a:buSzPts val="21700"/>
              <a:buNone/>
              <a:defRPr sz="21700"/>
            </a:lvl9pPr>
          </a:lstStyle>
          <a:p/>
        </p:txBody>
      </p:sp>
      <p:sp>
        <p:nvSpPr>
          <p:cNvPr id="38" name="Google Shape;38;p10"/>
          <p:cNvSpPr txBox="1"/>
          <p:nvPr>
            <p:ph idx="1" type="subTitle"/>
          </p:nvPr>
        </p:nvSpPr>
        <p:spPr>
          <a:xfrm>
            <a:off x="940748" y="23542887"/>
            <a:ext cx="14333400" cy="10373400"/>
          </a:xfrm>
          <a:prstGeom prst="rect">
            <a:avLst/>
          </a:prstGeom>
          <a:noFill/>
          <a:ln>
            <a:noFill/>
          </a:ln>
        </p:spPr>
        <p:txBody>
          <a:bodyPr anchorCtr="0" anchor="t" bIns="471925" lIns="471925" spcFirstLastPara="1" rIns="471925" wrap="square" tIns="471925">
            <a:normAutofit/>
          </a:bodyPr>
          <a:lstStyle>
            <a:lvl1pPr lvl="0" algn="ctr">
              <a:lnSpc>
                <a:spcPct val="100000"/>
              </a:lnSpc>
              <a:spcBef>
                <a:spcPts val="0"/>
              </a:spcBef>
              <a:spcAft>
                <a:spcPts val="0"/>
              </a:spcAft>
              <a:buSzPts val="10800"/>
              <a:buNone/>
              <a:defRPr sz="10800"/>
            </a:lvl1pPr>
            <a:lvl2pPr lvl="1" algn="ctr">
              <a:lnSpc>
                <a:spcPct val="100000"/>
              </a:lnSpc>
              <a:spcBef>
                <a:spcPts val="0"/>
              </a:spcBef>
              <a:spcAft>
                <a:spcPts val="0"/>
              </a:spcAft>
              <a:buSzPts val="10800"/>
              <a:buNone/>
              <a:defRPr sz="10800"/>
            </a:lvl2pPr>
            <a:lvl3pPr lvl="2" algn="ctr">
              <a:lnSpc>
                <a:spcPct val="100000"/>
              </a:lnSpc>
              <a:spcBef>
                <a:spcPts val="0"/>
              </a:spcBef>
              <a:spcAft>
                <a:spcPts val="0"/>
              </a:spcAft>
              <a:buSzPts val="10800"/>
              <a:buNone/>
              <a:defRPr sz="10800"/>
            </a:lvl3pPr>
            <a:lvl4pPr lvl="3" algn="ctr">
              <a:lnSpc>
                <a:spcPct val="100000"/>
              </a:lnSpc>
              <a:spcBef>
                <a:spcPts val="0"/>
              </a:spcBef>
              <a:spcAft>
                <a:spcPts val="0"/>
              </a:spcAft>
              <a:buSzPts val="10800"/>
              <a:buNone/>
              <a:defRPr sz="10800"/>
            </a:lvl4pPr>
            <a:lvl5pPr lvl="4" algn="ctr">
              <a:lnSpc>
                <a:spcPct val="100000"/>
              </a:lnSpc>
              <a:spcBef>
                <a:spcPts val="0"/>
              </a:spcBef>
              <a:spcAft>
                <a:spcPts val="0"/>
              </a:spcAft>
              <a:buSzPts val="10800"/>
              <a:buNone/>
              <a:defRPr sz="10800"/>
            </a:lvl5pPr>
            <a:lvl6pPr lvl="5" algn="ctr">
              <a:lnSpc>
                <a:spcPct val="100000"/>
              </a:lnSpc>
              <a:spcBef>
                <a:spcPts val="0"/>
              </a:spcBef>
              <a:spcAft>
                <a:spcPts val="0"/>
              </a:spcAft>
              <a:buSzPts val="10800"/>
              <a:buNone/>
              <a:defRPr sz="10800"/>
            </a:lvl6pPr>
            <a:lvl7pPr lvl="6" algn="ctr">
              <a:lnSpc>
                <a:spcPct val="100000"/>
              </a:lnSpc>
              <a:spcBef>
                <a:spcPts val="0"/>
              </a:spcBef>
              <a:spcAft>
                <a:spcPts val="0"/>
              </a:spcAft>
              <a:buSzPts val="10800"/>
              <a:buNone/>
              <a:defRPr sz="10800"/>
            </a:lvl7pPr>
            <a:lvl8pPr lvl="7" algn="ctr">
              <a:lnSpc>
                <a:spcPct val="100000"/>
              </a:lnSpc>
              <a:spcBef>
                <a:spcPts val="0"/>
              </a:spcBef>
              <a:spcAft>
                <a:spcPts val="0"/>
              </a:spcAft>
              <a:buSzPts val="10800"/>
              <a:buNone/>
              <a:defRPr sz="10800"/>
            </a:lvl8pPr>
            <a:lvl9pPr lvl="8" algn="ctr">
              <a:lnSpc>
                <a:spcPct val="100000"/>
              </a:lnSpc>
              <a:spcBef>
                <a:spcPts val="0"/>
              </a:spcBef>
              <a:spcAft>
                <a:spcPts val="0"/>
              </a:spcAft>
              <a:buSzPts val="10800"/>
              <a:buNone/>
              <a:defRPr sz="10800"/>
            </a:lvl9pPr>
          </a:lstStyle>
          <a:p/>
        </p:txBody>
      </p:sp>
      <p:sp>
        <p:nvSpPr>
          <p:cNvPr id="39" name="Google Shape;39;p10"/>
          <p:cNvSpPr txBox="1"/>
          <p:nvPr>
            <p:ph idx="2" type="body"/>
          </p:nvPr>
        </p:nvSpPr>
        <p:spPr>
          <a:xfrm>
            <a:off x="17502165" y="6081470"/>
            <a:ext cx="13595700" cy="31035000"/>
          </a:xfrm>
          <a:prstGeom prst="rect">
            <a:avLst/>
          </a:prstGeom>
          <a:noFill/>
          <a:ln>
            <a:noFill/>
          </a:ln>
        </p:spPr>
        <p:txBody>
          <a:bodyPr anchorCtr="0" anchor="ctr" bIns="471925" lIns="471925" spcFirstLastPara="1" rIns="471925" wrap="square" tIns="471925">
            <a:normAutofit/>
          </a:bodyPr>
          <a:lstStyle>
            <a:lvl1pPr indent="-819150" lvl="0" marL="457200" algn="l">
              <a:lnSpc>
                <a:spcPct val="115000"/>
              </a:lnSpc>
              <a:spcBef>
                <a:spcPts val="0"/>
              </a:spcBef>
              <a:spcAft>
                <a:spcPts val="0"/>
              </a:spcAft>
              <a:buSzPts val="9300"/>
              <a:buChar char="●"/>
              <a:defRPr/>
            </a:lvl1pPr>
            <a:lvl2pPr indent="-685800" lvl="1" marL="914400" algn="l">
              <a:lnSpc>
                <a:spcPct val="115000"/>
              </a:lnSpc>
              <a:spcBef>
                <a:spcPts val="0"/>
              </a:spcBef>
              <a:spcAft>
                <a:spcPts val="0"/>
              </a:spcAft>
              <a:buSzPts val="7200"/>
              <a:buChar char="○"/>
              <a:defRPr/>
            </a:lvl2pPr>
            <a:lvl3pPr indent="-685800" lvl="2" marL="1371600" algn="l">
              <a:lnSpc>
                <a:spcPct val="115000"/>
              </a:lnSpc>
              <a:spcBef>
                <a:spcPts val="0"/>
              </a:spcBef>
              <a:spcAft>
                <a:spcPts val="0"/>
              </a:spcAft>
              <a:buSzPts val="7200"/>
              <a:buChar char="■"/>
              <a:defRPr/>
            </a:lvl3pPr>
            <a:lvl4pPr indent="-685800" lvl="3" marL="1828800" algn="l">
              <a:lnSpc>
                <a:spcPct val="115000"/>
              </a:lnSpc>
              <a:spcBef>
                <a:spcPts val="0"/>
              </a:spcBef>
              <a:spcAft>
                <a:spcPts val="0"/>
              </a:spcAft>
              <a:buSzPts val="7200"/>
              <a:buChar char="●"/>
              <a:defRPr/>
            </a:lvl4pPr>
            <a:lvl5pPr indent="-685800" lvl="4" marL="2286000" algn="l">
              <a:lnSpc>
                <a:spcPct val="115000"/>
              </a:lnSpc>
              <a:spcBef>
                <a:spcPts val="0"/>
              </a:spcBef>
              <a:spcAft>
                <a:spcPts val="0"/>
              </a:spcAft>
              <a:buSzPts val="7200"/>
              <a:buChar char="○"/>
              <a:defRPr/>
            </a:lvl5pPr>
            <a:lvl6pPr indent="-685800" lvl="5" marL="2743200" algn="l">
              <a:lnSpc>
                <a:spcPct val="115000"/>
              </a:lnSpc>
              <a:spcBef>
                <a:spcPts val="0"/>
              </a:spcBef>
              <a:spcAft>
                <a:spcPts val="0"/>
              </a:spcAft>
              <a:buSzPts val="7200"/>
              <a:buChar char="■"/>
              <a:defRPr/>
            </a:lvl6pPr>
            <a:lvl7pPr indent="-685800" lvl="6" marL="3200400" algn="l">
              <a:lnSpc>
                <a:spcPct val="115000"/>
              </a:lnSpc>
              <a:spcBef>
                <a:spcPts val="0"/>
              </a:spcBef>
              <a:spcAft>
                <a:spcPts val="0"/>
              </a:spcAft>
              <a:buSzPts val="7200"/>
              <a:buChar char="●"/>
              <a:defRPr/>
            </a:lvl7pPr>
            <a:lvl8pPr indent="-685800" lvl="7" marL="3657600" algn="l">
              <a:lnSpc>
                <a:spcPct val="115000"/>
              </a:lnSpc>
              <a:spcBef>
                <a:spcPts val="0"/>
              </a:spcBef>
              <a:spcAft>
                <a:spcPts val="0"/>
              </a:spcAft>
              <a:buSzPts val="7200"/>
              <a:buChar char="○"/>
              <a:defRPr/>
            </a:lvl8pPr>
            <a:lvl9pPr indent="-685800" lvl="8" marL="4114800" algn="l">
              <a:lnSpc>
                <a:spcPct val="115000"/>
              </a:lnSpc>
              <a:spcBef>
                <a:spcPts val="0"/>
              </a:spcBef>
              <a:spcAft>
                <a:spcPts val="0"/>
              </a:spcAft>
              <a:buSzPts val="7200"/>
              <a:buChar char="■"/>
              <a:defRPr/>
            </a:lvl9pPr>
          </a:lstStyle>
          <a:p/>
        </p:txBody>
      </p:sp>
      <p:sp>
        <p:nvSpPr>
          <p:cNvPr id="40" name="Google Shape;40;p10"/>
          <p:cNvSpPr txBox="1"/>
          <p:nvPr>
            <p:ph idx="12" type="sldNum"/>
          </p:nvPr>
        </p:nvSpPr>
        <p:spPr>
          <a:xfrm>
            <a:off x="30020520" y="39166125"/>
            <a:ext cx="1944300" cy="3305700"/>
          </a:xfrm>
          <a:prstGeom prst="rect">
            <a:avLst/>
          </a:prstGeom>
          <a:noFill/>
          <a:ln>
            <a:noFill/>
          </a:ln>
        </p:spPr>
        <p:txBody>
          <a:bodyPr anchorCtr="0" anchor="ctr" bIns="471925" lIns="471925" spcFirstLastPara="1" rIns="471925" wrap="square" tIns="471925">
            <a:normAutofit/>
          </a:bodyPr>
          <a:lstStyle>
            <a:lvl1pPr indent="0" lvl="0"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1"/>
          <p:cNvSpPr txBox="1"/>
          <p:nvPr>
            <p:ph idx="1" type="body"/>
          </p:nvPr>
        </p:nvSpPr>
        <p:spPr>
          <a:xfrm>
            <a:off x="1104449" y="35532388"/>
            <a:ext cx="21255600" cy="5082300"/>
          </a:xfrm>
          <a:prstGeom prst="rect">
            <a:avLst/>
          </a:prstGeom>
          <a:noFill/>
          <a:ln>
            <a:noFill/>
          </a:ln>
        </p:spPr>
        <p:txBody>
          <a:bodyPr anchorCtr="0" anchor="ctr" bIns="471925" lIns="471925" spcFirstLastPara="1" rIns="471925" wrap="square" tIns="471925">
            <a:normAutofit/>
          </a:bodyPr>
          <a:lstStyle>
            <a:lvl1pPr indent="-228600" lvl="0" marL="457200" algn="l">
              <a:lnSpc>
                <a:spcPct val="100000"/>
              </a:lnSpc>
              <a:spcBef>
                <a:spcPts val="0"/>
              </a:spcBef>
              <a:spcAft>
                <a:spcPts val="0"/>
              </a:spcAft>
              <a:buSzPts val="9300"/>
              <a:buNone/>
              <a:defRPr/>
            </a:lvl1pPr>
          </a:lstStyle>
          <a:p/>
        </p:txBody>
      </p:sp>
      <p:sp>
        <p:nvSpPr>
          <p:cNvPr id="43" name="Google Shape;43;p11"/>
          <p:cNvSpPr txBox="1"/>
          <p:nvPr>
            <p:ph idx="12" type="sldNum"/>
          </p:nvPr>
        </p:nvSpPr>
        <p:spPr>
          <a:xfrm>
            <a:off x="30020520" y="39166125"/>
            <a:ext cx="1944300" cy="3305700"/>
          </a:xfrm>
          <a:prstGeom prst="rect">
            <a:avLst/>
          </a:prstGeom>
          <a:noFill/>
          <a:ln>
            <a:noFill/>
          </a:ln>
        </p:spPr>
        <p:txBody>
          <a:bodyPr anchorCtr="0" anchor="ctr" bIns="471925" lIns="471925" spcFirstLastPara="1" rIns="471925" wrap="square" tIns="471925">
            <a:normAutofit/>
          </a:bodyPr>
          <a:lstStyle>
            <a:lvl1pPr indent="0" lvl="0"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1104449" y="3737743"/>
            <a:ext cx="30191100" cy="4810200"/>
          </a:xfrm>
          <a:prstGeom prst="rect">
            <a:avLst/>
          </a:prstGeom>
          <a:noFill/>
          <a:ln>
            <a:noFill/>
          </a:ln>
        </p:spPr>
        <p:txBody>
          <a:bodyPr anchorCtr="0" anchor="t" bIns="471925" lIns="471925" spcFirstLastPara="1" rIns="471925" wrap="square" tIns="471925">
            <a:normAutofit/>
          </a:bodyPr>
          <a:lstStyle>
            <a:lvl1pPr lvl="0" marR="0" rtl="0" algn="l">
              <a:lnSpc>
                <a:spcPct val="100000"/>
              </a:lnSpc>
              <a:spcBef>
                <a:spcPts val="0"/>
              </a:spcBef>
              <a:spcAft>
                <a:spcPts val="0"/>
              </a:spcAft>
              <a:buClr>
                <a:schemeClr val="dk1"/>
              </a:buClr>
              <a:buSzPts val="14500"/>
              <a:buFont typeface="Arial"/>
              <a:buNone/>
              <a:defRPr b="0" i="0" sz="145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14500"/>
              <a:buFont typeface="Arial"/>
              <a:buNone/>
              <a:defRPr b="0" i="0" sz="145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4500"/>
              <a:buFont typeface="Arial"/>
              <a:buNone/>
              <a:defRPr b="0" i="0" sz="145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4500"/>
              <a:buFont typeface="Arial"/>
              <a:buNone/>
              <a:defRPr b="0" i="0" sz="145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4500"/>
              <a:buFont typeface="Arial"/>
              <a:buNone/>
              <a:defRPr b="0" i="0" sz="145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4500"/>
              <a:buFont typeface="Arial"/>
              <a:buNone/>
              <a:defRPr b="0" i="0" sz="145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4500"/>
              <a:buFont typeface="Arial"/>
              <a:buNone/>
              <a:defRPr b="0" i="0" sz="145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4500"/>
              <a:buFont typeface="Arial"/>
              <a:buNone/>
              <a:defRPr b="0" i="0" sz="145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4500"/>
              <a:buFont typeface="Arial"/>
              <a:buNone/>
              <a:defRPr b="0" i="0" sz="14500" u="none" cap="none" strike="noStrike">
                <a:solidFill>
                  <a:schemeClr val="dk1"/>
                </a:solidFill>
                <a:latin typeface="Arial"/>
                <a:ea typeface="Arial"/>
                <a:cs typeface="Arial"/>
                <a:sym typeface="Arial"/>
              </a:defRPr>
            </a:lvl9pPr>
          </a:lstStyle>
          <a:p/>
        </p:txBody>
      </p:sp>
      <p:sp>
        <p:nvSpPr>
          <p:cNvPr id="7" name="Google Shape;7;p2"/>
          <p:cNvSpPr txBox="1"/>
          <p:nvPr>
            <p:ph idx="1" type="body"/>
          </p:nvPr>
        </p:nvSpPr>
        <p:spPr>
          <a:xfrm>
            <a:off x="1104449" y="9679580"/>
            <a:ext cx="30191100" cy="28694100"/>
          </a:xfrm>
          <a:prstGeom prst="rect">
            <a:avLst/>
          </a:prstGeom>
          <a:noFill/>
          <a:ln>
            <a:noFill/>
          </a:ln>
        </p:spPr>
        <p:txBody>
          <a:bodyPr anchorCtr="0" anchor="t" bIns="471925" lIns="471925" spcFirstLastPara="1" rIns="471925" wrap="square" tIns="471925">
            <a:normAutofit/>
          </a:bodyPr>
          <a:lstStyle>
            <a:lvl1pPr indent="-819150" lvl="0" marL="457200" marR="0" rtl="0" algn="l">
              <a:lnSpc>
                <a:spcPct val="115000"/>
              </a:lnSpc>
              <a:spcBef>
                <a:spcPts val="0"/>
              </a:spcBef>
              <a:spcAft>
                <a:spcPts val="0"/>
              </a:spcAft>
              <a:buClr>
                <a:schemeClr val="dk2"/>
              </a:buClr>
              <a:buSzPts val="9300"/>
              <a:buFont typeface="Arial"/>
              <a:buChar char="●"/>
              <a:defRPr b="0" i="0" sz="9300" u="none" cap="none" strike="noStrike">
                <a:solidFill>
                  <a:schemeClr val="dk2"/>
                </a:solidFill>
                <a:latin typeface="Arial"/>
                <a:ea typeface="Arial"/>
                <a:cs typeface="Arial"/>
                <a:sym typeface="Arial"/>
              </a:defRPr>
            </a:lvl1pPr>
            <a:lvl2pPr indent="-685800" lvl="1" marL="914400" marR="0" rtl="0" algn="l">
              <a:lnSpc>
                <a:spcPct val="115000"/>
              </a:lnSpc>
              <a:spcBef>
                <a:spcPts val="0"/>
              </a:spcBef>
              <a:spcAft>
                <a:spcPts val="0"/>
              </a:spcAft>
              <a:buClr>
                <a:schemeClr val="dk2"/>
              </a:buClr>
              <a:buSzPts val="7200"/>
              <a:buFont typeface="Arial"/>
              <a:buChar char="○"/>
              <a:defRPr b="0" i="0" sz="7200" u="none" cap="none" strike="noStrike">
                <a:solidFill>
                  <a:schemeClr val="dk2"/>
                </a:solidFill>
                <a:latin typeface="Arial"/>
                <a:ea typeface="Arial"/>
                <a:cs typeface="Arial"/>
                <a:sym typeface="Arial"/>
              </a:defRPr>
            </a:lvl2pPr>
            <a:lvl3pPr indent="-685800" lvl="2" marL="1371600" marR="0" rtl="0" algn="l">
              <a:lnSpc>
                <a:spcPct val="115000"/>
              </a:lnSpc>
              <a:spcBef>
                <a:spcPts val="0"/>
              </a:spcBef>
              <a:spcAft>
                <a:spcPts val="0"/>
              </a:spcAft>
              <a:buClr>
                <a:schemeClr val="dk2"/>
              </a:buClr>
              <a:buSzPts val="7200"/>
              <a:buFont typeface="Arial"/>
              <a:buChar char="■"/>
              <a:defRPr b="0" i="0" sz="7200" u="none" cap="none" strike="noStrike">
                <a:solidFill>
                  <a:schemeClr val="dk2"/>
                </a:solidFill>
                <a:latin typeface="Arial"/>
                <a:ea typeface="Arial"/>
                <a:cs typeface="Arial"/>
                <a:sym typeface="Arial"/>
              </a:defRPr>
            </a:lvl3pPr>
            <a:lvl4pPr indent="-685800" lvl="3" marL="1828800" marR="0" rtl="0" algn="l">
              <a:lnSpc>
                <a:spcPct val="115000"/>
              </a:lnSpc>
              <a:spcBef>
                <a:spcPts val="0"/>
              </a:spcBef>
              <a:spcAft>
                <a:spcPts val="0"/>
              </a:spcAft>
              <a:buClr>
                <a:schemeClr val="dk2"/>
              </a:buClr>
              <a:buSzPts val="7200"/>
              <a:buFont typeface="Arial"/>
              <a:buChar char="●"/>
              <a:defRPr b="0" i="0" sz="7200" u="none" cap="none" strike="noStrike">
                <a:solidFill>
                  <a:schemeClr val="dk2"/>
                </a:solidFill>
                <a:latin typeface="Arial"/>
                <a:ea typeface="Arial"/>
                <a:cs typeface="Arial"/>
                <a:sym typeface="Arial"/>
              </a:defRPr>
            </a:lvl4pPr>
            <a:lvl5pPr indent="-685800" lvl="4" marL="2286000" marR="0" rtl="0" algn="l">
              <a:lnSpc>
                <a:spcPct val="115000"/>
              </a:lnSpc>
              <a:spcBef>
                <a:spcPts val="0"/>
              </a:spcBef>
              <a:spcAft>
                <a:spcPts val="0"/>
              </a:spcAft>
              <a:buClr>
                <a:schemeClr val="dk2"/>
              </a:buClr>
              <a:buSzPts val="7200"/>
              <a:buFont typeface="Arial"/>
              <a:buChar char="○"/>
              <a:defRPr b="0" i="0" sz="7200" u="none" cap="none" strike="noStrike">
                <a:solidFill>
                  <a:schemeClr val="dk2"/>
                </a:solidFill>
                <a:latin typeface="Arial"/>
                <a:ea typeface="Arial"/>
                <a:cs typeface="Arial"/>
                <a:sym typeface="Arial"/>
              </a:defRPr>
            </a:lvl5pPr>
            <a:lvl6pPr indent="-685800" lvl="5" marL="2743200" marR="0" rtl="0" algn="l">
              <a:lnSpc>
                <a:spcPct val="115000"/>
              </a:lnSpc>
              <a:spcBef>
                <a:spcPts val="0"/>
              </a:spcBef>
              <a:spcAft>
                <a:spcPts val="0"/>
              </a:spcAft>
              <a:buClr>
                <a:schemeClr val="dk2"/>
              </a:buClr>
              <a:buSzPts val="7200"/>
              <a:buFont typeface="Arial"/>
              <a:buChar char="■"/>
              <a:defRPr b="0" i="0" sz="7200" u="none" cap="none" strike="noStrike">
                <a:solidFill>
                  <a:schemeClr val="dk2"/>
                </a:solidFill>
                <a:latin typeface="Arial"/>
                <a:ea typeface="Arial"/>
                <a:cs typeface="Arial"/>
                <a:sym typeface="Arial"/>
              </a:defRPr>
            </a:lvl6pPr>
            <a:lvl7pPr indent="-685800" lvl="6" marL="3200400" marR="0" rtl="0" algn="l">
              <a:lnSpc>
                <a:spcPct val="115000"/>
              </a:lnSpc>
              <a:spcBef>
                <a:spcPts val="0"/>
              </a:spcBef>
              <a:spcAft>
                <a:spcPts val="0"/>
              </a:spcAft>
              <a:buClr>
                <a:schemeClr val="dk2"/>
              </a:buClr>
              <a:buSzPts val="7200"/>
              <a:buFont typeface="Arial"/>
              <a:buChar char="●"/>
              <a:defRPr b="0" i="0" sz="7200" u="none" cap="none" strike="noStrike">
                <a:solidFill>
                  <a:schemeClr val="dk2"/>
                </a:solidFill>
                <a:latin typeface="Arial"/>
                <a:ea typeface="Arial"/>
                <a:cs typeface="Arial"/>
                <a:sym typeface="Arial"/>
              </a:defRPr>
            </a:lvl7pPr>
            <a:lvl8pPr indent="-685800" lvl="7" marL="3657600" marR="0" rtl="0" algn="l">
              <a:lnSpc>
                <a:spcPct val="115000"/>
              </a:lnSpc>
              <a:spcBef>
                <a:spcPts val="0"/>
              </a:spcBef>
              <a:spcAft>
                <a:spcPts val="0"/>
              </a:spcAft>
              <a:buClr>
                <a:schemeClr val="dk2"/>
              </a:buClr>
              <a:buSzPts val="7200"/>
              <a:buFont typeface="Arial"/>
              <a:buChar char="○"/>
              <a:defRPr b="0" i="0" sz="7200" u="none" cap="none" strike="noStrike">
                <a:solidFill>
                  <a:schemeClr val="dk2"/>
                </a:solidFill>
                <a:latin typeface="Arial"/>
                <a:ea typeface="Arial"/>
                <a:cs typeface="Arial"/>
                <a:sym typeface="Arial"/>
              </a:defRPr>
            </a:lvl8pPr>
            <a:lvl9pPr indent="-685800" lvl="8" marL="4114800" marR="0" rtl="0" algn="l">
              <a:lnSpc>
                <a:spcPct val="115000"/>
              </a:lnSpc>
              <a:spcBef>
                <a:spcPts val="0"/>
              </a:spcBef>
              <a:spcAft>
                <a:spcPts val="0"/>
              </a:spcAft>
              <a:buClr>
                <a:schemeClr val="dk2"/>
              </a:buClr>
              <a:buSzPts val="7200"/>
              <a:buFont typeface="Arial"/>
              <a:buChar char="■"/>
              <a:defRPr b="0" i="0" sz="7200" u="none" cap="none" strike="noStrike">
                <a:solidFill>
                  <a:schemeClr val="dk2"/>
                </a:solidFill>
                <a:latin typeface="Arial"/>
                <a:ea typeface="Arial"/>
                <a:cs typeface="Arial"/>
                <a:sym typeface="Arial"/>
              </a:defRPr>
            </a:lvl9pPr>
          </a:lstStyle>
          <a:p/>
        </p:txBody>
      </p:sp>
      <p:sp>
        <p:nvSpPr>
          <p:cNvPr id="8" name="Google Shape;8;p2"/>
          <p:cNvSpPr txBox="1"/>
          <p:nvPr>
            <p:ph idx="12" type="sldNum"/>
          </p:nvPr>
        </p:nvSpPr>
        <p:spPr>
          <a:xfrm>
            <a:off x="30020520" y="39166125"/>
            <a:ext cx="1944300" cy="3305700"/>
          </a:xfrm>
          <a:prstGeom prst="rect">
            <a:avLst/>
          </a:prstGeom>
          <a:noFill/>
          <a:ln>
            <a:noFill/>
          </a:ln>
        </p:spPr>
        <p:txBody>
          <a:bodyPr anchorCtr="0" anchor="ctr" bIns="471925" lIns="471925" spcFirstLastPara="1" rIns="471925" wrap="square" tIns="471925">
            <a:normAutofit/>
          </a:bodyPr>
          <a:lstStyle>
            <a:lvl1pPr indent="0" lvl="0" marL="0" marR="0" rtl="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5200"/>
              <a:buFont typeface="Arial"/>
              <a:buNone/>
              <a:defRPr b="0" i="0" sz="5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hyperlink" Target="https://sic.seduc.ce.gov.br/" TargetMode="External"/><Relationship Id="rId6" Type="http://schemas.openxmlformats.org/officeDocument/2006/relationships/hyperlink" Target="https://www.ced.seduc.ce.gov.br/seminario-docentes-2025/"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g37705fab240_4_0"/>
          <p:cNvSpPr txBox="1"/>
          <p:nvPr/>
        </p:nvSpPr>
        <p:spPr>
          <a:xfrm>
            <a:off x="10687450" y="6833400"/>
            <a:ext cx="11480700" cy="14160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1200"/>
              </a:spcBef>
              <a:spcAft>
                <a:spcPts val="1200"/>
              </a:spcAft>
              <a:buClr>
                <a:srgbClr val="000000"/>
              </a:buClr>
              <a:buSzPts val="1100"/>
              <a:buFont typeface="Arial"/>
              <a:buNone/>
            </a:pPr>
            <a:r>
              <a:t/>
            </a:r>
            <a:endParaRPr b="0" i="0" sz="8000" u="none" cap="none" strike="noStrike">
              <a:solidFill>
                <a:srgbClr val="595959"/>
              </a:solidFill>
              <a:latin typeface="Arial"/>
              <a:ea typeface="Arial"/>
              <a:cs typeface="Arial"/>
              <a:sym typeface="Arial"/>
            </a:endParaRPr>
          </a:p>
        </p:txBody>
      </p:sp>
      <p:sp>
        <p:nvSpPr>
          <p:cNvPr id="55" name="Google Shape;55;g37705fab240_4_0"/>
          <p:cNvSpPr txBox="1"/>
          <p:nvPr/>
        </p:nvSpPr>
        <p:spPr>
          <a:xfrm>
            <a:off x="7931550" y="8294100"/>
            <a:ext cx="15681600" cy="677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3200"/>
              <a:buFont typeface="Arial"/>
              <a:buNone/>
            </a:pPr>
            <a:r>
              <a:rPr b="0" i="0" lang="pt-BR" sz="3200" u="none" cap="none" strike="noStrike">
                <a:solidFill>
                  <a:srgbClr val="000000"/>
                </a:solidFill>
                <a:latin typeface="Arial"/>
                <a:ea typeface="Arial"/>
                <a:cs typeface="Arial"/>
                <a:sym typeface="Arial"/>
              </a:rPr>
              <a:t>		</a:t>
            </a:r>
            <a:endParaRPr b="0" i="0" sz="3200" u="none" cap="none" strike="noStrike">
              <a:solidFill>
                <a:srgbClr val="000000"/>
              </a:solidFill>
              <a:latin typeface="Arial"/>
              <a:ea typeface="Arial"/>
              <a:cs typeface="Arial"/>
              <a:sym typeface="Arial"/>
            </a:endParaRPr>
          </a:p>
        </p:txBody>
      </p:sp>
      <p:sp>
        <p:nvSpPr>
          <p:cNvPr id="56" name="Google Shape;56;g37705fab240_4_0"/>
          <p:cNvSpPr txBox="1"/>
          <p:nvPr/>
        </p:nvSpPr>
        <p:spPr>
          <a:xfrm>
            <a:off x="1630750" y="6596400"/>
            <a:ext cx="29594100" cy="1188900"/>
          </a:xfrm>
          <a:prstGeom prst="rect">
            <a:avLst/>
          </a:prstGeom>
          <a:noFill/>
          <a:ln>
            <a:noFill/>
          </a:ln>
        </p:spPr>
        <p:txBody>
          <a:bodyPr anchorCtr="0" anchor="t" bIns="46075" lIns="91800" spcFirstLastPara="1" rIns="91800" wrap="square" tIns="46075">
            <a:noAutofit/>
          </a:bodyPr>
          <a:lstStyle/>
          <a:p>
            <a:pPr indent="0" lvl="0" marL="0" marR="0" rtl="0" algn="ctr">
              <a:lnSpc>
                <a:spcPct val="100000"/>
              </a:lnSpc>
              <a:spcBef>
                <a:spcPts val="0"/>
              </a:spcBef>
              <a:spcAft>
                <a:spcPts val="0"/>
              </a:spcAft>
              <a:buClr>
                <a:srgbClr val="000000"/>
              </a:buClr>
              <a:buSzPts val="7200"/>
              <a:buFont typeface="Calibri"/>
              <a:buNone/>
            </a:pPr>
            <a:r>
              <a:rPr b="1" i="0" lang="pt-BR" sz="7000" u="none" cap="none" strike="noStrike">
                <a:solidFill>
                  <a:srgbClr val="1D3648"/>
                </a:solidFill>
                <a:latin typeface="Arial"/>
                <a:ea typeface="Arial"/>
                <a:cs typeface="Arial"/>
                <a:sym typeface="Arial"/>
              </a:rPr>
              <a:t>TÍTULO DO TRABALHO</a:t>
            </a:r>
            <a:endParaRPr b="0" i="0" sz="7000" u="none" cap="none" strike="noStrike">
              <a:solidFill>
                <a:srgbClr val="1D3648"/>
              </a:solidFill>
              <a:latin typeface="Arial"/>
              <a:ea typeface="Arial"/>
              <a:cs typeface="Arial"/>
              <a:sym typeface="Arial"/>
            </a:endParaRPr>
          </a:p>
        </p:txBody>
      </p:sp>
      <p:sp>
        <p:nvSpPr>
          <p:cNvPr id="57" name="Google Shape;57;g37705fab240_4_0"/>
          <p:cNvSpPr txBox="1"/>
          <p:nvPr/>
        </p:nvSpPr>
        <p:spPr>
          <a:xfrm>
            <a:off x="1156000" y="7789200"/>
            <a:ext cx="30543600" cy="1153500"/>
          </a:xfrm>
          <a:prstGeom prst="rect">
            <a:avLst/>
          </a:prstGeom>
          <a:noFill/>
          <a:ln>
            <a:noFill/>
          </a:ln>
        </p:spPr>
        <p:txBody>
          <a:bodyPr anchorCtr="0" anchor="t" bIns="43550" lIns="86750" spcFirstLastPara="1" rIns="86750" wrap="square" tIns="43550">
            <a:noAutofit/>
          </a:bodyPr>
          <a:lstStyle/>
          <a:p>
            <a:pPr indent="-1614487" lvl="0" marL="1619250" marR="0" rtl="0" algn="ctr">
              <a:lnSpc>
                <a:spcPct val="100000"/>
              </a:lnSpc>
              <a:spcBef>
                <a:spcPts val="0"/>
              </a:spcBef>
              <a:spcAft>
                <a:spcPts val="0"/>
              </a:spcAft>
              <a:buClr>
                <a:srgbClr val="000000"/>
              </a:buClr>
              <a:buSzPts val="4400"/>
              <a:buFont typeface="Calibri"/>
              <a:buNone/>
            </a:pPr>
            <a:r>
              <a:rPr b="1" i="0" lang="pt-BR" sz="3600" u="none" cap="none" strike="noStrike">
                <a:solidFill>
                  <a:srgbClr val="000000"/>
                </a:solidFill>
                <a:latin typeface="Arial"/>
                <a:ea typeface="Arial"/>
                <a:cs typeface="Arial"/>
                <a:sym typeface="Arial"/>
              </a:rPr>
              <a:t>AUTOR/A</a:t>
            </a:r>
            <a:r>
              <a:rPr b="1" baseline="30000" i="0" lang="pt-BR" sz="3600" u="none" cap="none" strike="noStrike">
                <a:solidFill>
                  <a:srgbClr val="000000"/>
                </a:solidFill>
                <a:latin typeface="Arial"/>
                <a:ea typeface="Arial"/>
                <a:cs typeface="Arial"/>
                <a:sym typeface="Arial"/>
              </a:rPr>
              <a:t>1</a:t>
            </a:r>
            <a:r>
              <a:rPr b="1" i="0" lang="pt-BR" sz="3600" u="none" cap="none" strike="noStrike">
                <a:solidFill>
                  <a:srgbClr val="000000"/>
                </a:solidFill>
                <a:latin typeface="Arial"/>
                <a:ea typeface="Arial"/>
                <a:cs typeface="Arial"/>
                <a:sym typeface="Arial"/>
              </a:rPr>
              <a:t>; COAUTOR/A²; COAUTOR/A³. </a:t>
            </a:r>
            <a:endParaRPr b="1" i="0" sz="3600" u="none" cap="none" strike="noStrike">
              <a:solidFill>
                <a:srgbClr val="000000"/>
              </a:solidFill>
              <a:latin typeface="Arial"/>
              <a:ea typeface="Arial"/>
              <a:cs typeface="Arial"/>
              <a:sym typeface="Arial"/>
            </a:endParaRPr>
          </a:p>
        </p:txBody>
      </p:sp>
      <p:sp>
        <p:nvSpPr>
          <p:cNvPr id="58" name="Google Shape;58;g37705fab240_4_0"/>
          <p:cNvSpPr txBox="1"/>
          <p:nvPr/>
        </p:nvSpPr>
        <p:spPr>
          <a:xfrm>
            <a:off x="1156000" y="5407807"/>
            <a:ext cx="30543600" cy="679800"/>
          </a:xfrm>
          <a:prstGeom prst="rect">
            <a:avLst/>
          </a:prstGeom>
          <a:solidFill>
            <a:srgbClr val="D9EAD3"/>
          </a:solid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500"/>
              <a:buFont typeface="Arial"/>
              <a:buNone/>
            </a:pPr>
            <a:r>
              <a:rPr b="1" i="0" lang="pt-BR" sz="3500" u="none" cap="none" strike="noStrike">
                <a:solidFill>
                  <a:srgbClr val="000000"/>
                </a:solidFill>
                <a:latin typeface="Arial"/>
                <a:ea typeface="Arial"/>
                <a:cs typeface="Arial"/>
                <a:sym typeface="Arial"/>
              </a:rPr>
              <a:t>Colóquio Temático</a:t>
            </a:r>
            <a:r>
              <a:rPr b="1" i="1" lang="pt-BR" sz="3500" u="none" cap="none" strike="noStrike">
                <a:solidFill>
                  <a:srgbClr val="000000"/>
                </a:solidFill>
                <a:latin typeface="Arial"/>
                <a:ea typeface="Arial"/>
                <a:cs typeface="Arial"/>
                <a:sym typeface="Arial"/>
              </a:rPr>
              <a:t>:</a:t>
            </a:r>
            <a:r>
              <a:rPr b="0" i="0" lang="pt-BR" sz="3500" u="none" cap="none" strike="noStrike">
                <a:solidFill>
                  <a:srgbClr val="000000"/>
                </a:solidFill>
                <a:latin typeface="Arial"/>
                <a:ea typeface="Arial"/>
                <a:cs typeface="Arial"/>
                <a:sym typeface="Arial"/>
              </a:rPr>
              <a:t> Digite o nome do colóquio.</a:t>
            </a:r>
            <a:endParaRPr b="0" i="0" sz="3500" u="none" cap="none" strike="noStrike">
              <a:solidFill>
                <a:srgbClr val="000000"/>
              </a:solidFill>
              <a:latin typeface="Arial"/>
              <a:ea typeface="Arial"/>
              <a:cs typeface="Arial"/>
              <a:sym typeface="Arial"/>
            </a:endParaRPr>
          </a:p>
        </p:txBody>
      </p:sp>
      <p:sp>
        <p:nvSpPr>
          <p:cNvPr id="59" name="Google Shape;59;g37705fab240_4_0"/>
          <p:cNvSpPr txBox="1"/>
          <p:nvPr/>
        </p:nvSpPr>
        <p:spPr>
          <a:xfrm>
            <a:off x="21793799" y="40137071"/>
            <a:ext cx="9905700" cy="1200600"/>
          </a:xfrm>
          <a:prstGeom prst="rect">
            <a:avLst/>
          </a:prstGeom>
          <a:noFill/>
          <a:ln>
            <a:noFill/>
          </a:ln>
        </p:spPr>
        <p:txBody>
          <a:bodyPr anchorCtr="0" anchor="t" bIns="45700" lIns="91425" spcFirstLastPara="1" rIns="91425" wrap="square" tIns="45700">
            <a:spAutoFit/>
          </a:bodyPr>
          <a:lstStyle/>
          <a:p>
            <a:pPr indent="0" lvl="0" marL="457200" marR="0" rtl="0" algn="r">
              <a:lnSpc>
                <a:spcPct val="100000"/>
              </a:lnSpc>
              <a:spcBef>
                <a:spcPts val="0"/>
              </a:spcBef>
              <a:spcAft>
                <a:spcPts val="0"/>
              </a:spcAft>
              <a:buClr>
                <a:srgbClr val="000000"/>
              </a:buClr>
              <a:buSzPts val="1800"/>
              <a:buFont typeface="Arial"/>
              <a:buNone/>
            </a:pPr>
            <a:r>
              <a:rPr b="0" i="0" lang="pt-BR" sz="1800" u="none" cap="none" strike="noStrike">
                <a:solidFill>
                  <a:srgbClr val="000000"/>
                </a:solidFill>
                <a:latin typeface="Arial"/>
                <a:ea typeface="Arial"/>
                <a:cs typeface="Arial"/>
                <a:sym typeface="Arial"/>
              </a:rPr>
              <a:t>¹ Titulação. Atividade profissional e local de atuação. E-mail: e-mail@autora/or.com;</a:t>
            </a:r>
            <a:endParaRPr b="0" i="0" sz="1400" u="none" cap="none" strike="noStrike">
              <a:solidFill>
                <a:srgbClr val="000000"/>
              </a:solidFill>
              <a:latin typeface="Arial"/>
              <a:ea typeface="Arial"/>
              <a:cs typeface="Arial"/>
              <a:sym typeface="Arial"/>
            </a:endParaRPr>
          </a:p>
          <a:p>
            <a:pPr indent="-1614487" lvl="0" marL="1619250" marR="0" rtl="0" algn="r">
              <a:lnSpc>
                <a:spcPct val="100000"/>
              </a:lnSpc>
              <a:spcBef>
                <a:spcPts val="0"/>
              </a:spcBef>
              <a:spcAft>
                <a:spcPts val="0"/>
              </a:spcAft>
              <a:buClr>
                <a:srgbClr val="000000"/>
              </a:buClr>
              <a:buSzPts val="1800"/>
              <a:buFont typeface="Arial"/>
              <a:buNone/>
            </a:pPr>
            <a:r>
              <a:rPr b="0" i="0" lang="pt-BR" sz="1800" u="none" cap="none" strike="noStrike">
                <a:solidFill>
                  <a:srgbClr val="000000"/>
                </a:solidFill>
                <a:latin typeface="Arial"/>
                <a:ea typeface="Arial"/>
                <a:cs typeface="Arial"/>
                <a:sym typeface="Arial"/>
              </a:rPr>
              <a:t>² Titulação. Atividade profissional e local de atuação. E-mail: e-mail@autora/or.com;</a:t>
            </a:r>
            <a:endParaRPr b="0" i="0" sz="1400" u="none" cap="none" strike="noStrike">
              <a:solidFill>
                <a:srgbClr val="000000"/>
              </a:solidFill>
              <a:latin typeface="Arial"/>
              <a:ea typeface="Arial"/>
              <a:cs typeface="Arial"/>
              <a:sym typeface="Arial"/>
            </a:endParaRPr>
          </a:p>
          <a:p>
            <a:pPr indent="-1614487" lvl="0" marL="1619250" marR="0" rtl="0" algn="r">
              <a:lnSpc>
                <a:spcPct val="100000"/>
              </a:lnSpc>
              <a:spcBef>
                <a:spcPts val="0"/>
              </a:spcBef>
              <a:spcAft>
                <a:spcPts val="0"/>
              </a:spcAft>
              <a:buClr>
                <a:srgbClr val="000000"/>
              </a:buClr>
              <a:buSzPts val="1800"/>
              <a:buFont typeface="Arial"/>
              <a:buNone/>
            </a:pPr>
            <a:r>
              <a:rPr b="0" i="0" lang="pt-BR" sz="1800" u="none" cap="none" strike="noStrike">
                <a:solidFill>
                  <a:srgbClr val="000000"/>
                </a:solidFill>
                <a:latin typeface="Arial"/>
                <a:ea typeface="Arial"/>
                <a:cs typeface="Arial"/>
                <a:sym typeface="Arial"/>
              </a:rPr>
              <a:t> </a:t>
            </a:r>
            <a:r>
              <a:rPr b="0" baseline="30000" i="0" lang="pt-BR" sz="1800" u="none" cap="none" strike="noStrike">
                <a:solidFill>
                  <a:srgbClr val="000000"/>
                </a:solidFill>
                <a:latin typeface="Arial"/>
                <a:ea typeface="Arial"/>
                <a:cs typeface="Arial"/>
                <a:sym typeface="Arial"/>
              </a:rPr>
              <a:t>3</a:t>
            </a:r>
            <a:r>
              <a:rPr b="0" i="0" lang="pt-BR" sz="1800" u="none" cap="none" strike="noStrike">
                <a:solidFill>
                  <a:srgbClr val="000000"/>
                </a:solidFill>
                <a:latin typeface="Arial"/>
                <a:ea typeface="Arial"/>
                <a:cs typeface="Arial"/>
                <a:sym typeface="Arial"/>
              </a:rPr>
              <a:t> Titulação. Atividade profissional e local de atuação. E-mail: e-mail@autora/or.com.</a:t>
            </a:r>
            <a:endParaRPr b="0" i="0" sz="1400" u="none" cap="none" strike="noStrike">
              <a:solidFill>
                <a:srgbClr val="000000"/>
              </a:solidFill>
              <a:latin typeface="Arial"/>
              <a:ea typeface="Arial"/>
              <a:cs typeface="Arial"/>
              <a:sym typeface="Arial"/>
            </a:endParaRPr>
          </a:p>
          <a:p>
            <a:pPr indent="-1614487" lvl="0" marL="161925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0" name="Google Shape;60;g37705fab240_4_0"/>
          <p:cNvSpPr txBox="1"/>
          <p:nvPr/>
        </p:nvSpPr>
        <p:spPr>
          <a:xfrm>
            <a:off x="1155999" y="11177702"/>
            <a:ext cx="9531600" cy="5654700"/>
          </a:xfrm>
          <a:prstGeom prst="rect">
            <a:avLst/>
          </a:prstGeom>
          <a:noFill/>
          <a:ln>
            <a:noFill/>
          </a:ln>
        </p:spPr>
        <p:txBody>
          <a:bodyPr anchorCtr="0" anchor="ctr" bIns="51100" lIns="102225" spcFirstLastPara="1" rIns="102225" wrap="square" tIns="51100">
            <a:noAutofit/>
          </a:bodyPr>
          <a:lstStyle/>
          <a:p>
            <a:pPr indent="0" lvl="0" marL="0" marR="0" rtl="0" algn="just">
              <a:lnSpc>
                <a:spcPct val="100000"/>
              </a:lnSpc>
              <a:spcBef>
                <a:spcPts val="0"/>
              </a:spcBef>
              <a:spcAft>
                <a:spcPts val="0"/>
              </a:spcAft>
              <a:buClr>
                <a:srgbClr val="000000"/>
              </a:buClr>
              <a:buSzPts val="3000"/>
              <a:buFont typeface="Arial"/>
              <a:buNone/>
            </a:pPr>
            <a:r>
              <a:rPr b="0" i="0" lang="pt-BR" sz="3000" u="none" cap="none" strike="noStrike">
                <a:solidFill>
                  <a:srgbClr val="000000"/>
                </a:solidFill>
                <a:latin typeface="Arial"/>
                <a:ea typeface="Arial"/>
                <a:cs typeface="Arial"/>
                <a:sym typeface="Arial"/>
              </a:rPr>
              <a:t>O pôster para ser apresentado no Seminário DoCEntes 2025 deverá possuir uma altura de 120 cm e uma largura de 90 cm. Este modelo possui uma divisão em 3 colunas que pode ser alterada para 2 colunas, de acordo com a necessidade. O título deverá ser bem destacado, permitindo que o/a visitante tenha facilidade em identificar o trabalho. Deverá ser utilizada a fonte Arial, tamanho 70, como mínimo para título, 36 para os cabeçalhos e 30, como mínimo, para conteúdo. O pôster deverá ser confeccionado com corda para ser afixado. </a:t>
            </a:r>
            <a:endParaRPr b="0" i="0" sz="3000" u="none" cap="none" strike="noStrike">
              <a:solidFill>
                <a:srgbClr val="000000"/>
              </a:solidFill>
              <a:latin typeface="Arial"/>
              <a:ea typeface="Arial"/>
              <a:cs typeface="Arial"/>
              <a:sym typeface="Arial"/>
            </a:endParaRPr>
          </a:p>
        </p:txBody>
      </p:sp>
      <p:sp>
        <p:nvSpPr>
          <p:cNvPr id="61" name="Google Shape;61;g37705fab240_4_0"/>
          <p:cNvSpPr txBox="1"/>
          <p:nvPr/>
        </p:nvSpPr>
        <p:spPr>
          <a:xfrm>
            <a:off x="1226288" y="10644302"/>
            <a:ext cx="7097700" cy="5334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600"/>
              <a:buFont typeface="Calibri"/>
              <a:buNone/>
            </a:pPr>
            <a:r>
              <a:rPr b="1" i="0" lang="pt-BR" sz="3600" u="none" cap="none" strike="noStrike">
                <a:solidFill>
                  <a:srgbClr val="000000"/>
                </a:solidFill>
                <a:latin typeface="Arial"/>
                <a:ea typeface="Arial"/>
                <a:cs typeface="Arial"/>
                <a:sym typeface="Arial"/>
              </a:rPr>
              <a:t>1. INTRODUÇÃO</a:t>
            </a:r>
            <a:endParaRPr b="0" i="0" sz="3600" u="none" cap="none" strike="noStrike">
              <a:solidFill>
                <a:srgbClr val="000000"/>
              </a:solidFill>
              <a:latin typeface="Arial"/>
              <a:ea typeface="Arial"/>
              <a:cs typeface="Arial"/>
              <a:sym typeface="Arial"/>
            </a:endParaRPr>
          </a:p>
        </p:txBody>
      </p:sp>
      <p:sp>
        <p:nvSpPr>
          <p:cNvPr id="62" name="Google Shape;62;g37705fab240_4_0"/>
          <p:cNvSpPr txBox="1"/>
          <p:nvPr/>
        </p:nvSpPr>
        <p:spPr>
          <a:xfrm>
            <a:off x="1155999" y="18664230"/>
            <a:ext cx="9531600" cy="3486300"/>
          </a:xfrm>
          <a:prstGeom prst="rect">
            <a:avLst/>
          </a:prstGeom>
          <a:noFill/>
          <a:ln>
            <a:noFill/>
          </a:ln>
        </p:spPr>
        <p:txBody>
          <a:bodyPr anchorCtr="0" anchor="t" bIns="43550" lIns="86750" spcFirstLastPara="1" rIns="86750" wrap="square" tIns="43550">
            <a:noAutofit/>
          </a:bodyPr>
          <a:lstStyle/>
          <a:p>
            <a:pPr indent="0" lvl="0" marL="0" marR="0" rtl="0" algn="just">
              <a:lnSpc>
                <a:spcPct val="100000"/>
              </a:lnSpc>
              <a:spcBef>
                <a:spcPts val="0"/>
              </a:spcBef>
              <a:spcAft>
                <a:spcPts val="0"/>
              </a:spcAft>
              <a:buClr>
                <a:srgbClr val="000000"/>
              </a:buClr>
              <a:buSzPts val="3000"/>
              <a:buFont typeface="Calibri"/>
              <a:buNone/>
            </a:pPr>
            <a:r>
              <a:rPr b="0" i="0" lang="pt-BR" sz="3000" u="none" cap="none" strike="noStrike">
                <a:solidFill>
                  <a:srgbClr val="000000"/>
                </a:solidFill>
                <a:latin typeface="Arial"/>
                <a:ea typeface="Arial"/>
                <a:cs typeface="Arial"/>
                <a:sym typeface="Arial"/>
              </a:rPr>
              <a:t>É importante apresentar de forma sucinta o objetivo do trabalho. Lembre-se que as informações apresentadas no pôster deverão ser concisas e claras.</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000"/>
              <a:buFont typeface="Arial"/>
              <a:buNone/>
            </a:pPr>
            <a:r>
              <a:t/>
            </a:r>
            <a:endParaRPr b="0" i="0" sz="3000" u="none" cap="none" strike="noStrike">
              <a:solidFill>
                <a:srgbClr val="000000"/>
              </a:solidFill>
              <a:latin typeface="Arial"/>
              <a:ea typeface="Arial"/>
              <a:cs typeface="Arial"/>
              <a:sym typeface="Arial"/>
            </a:endParaRPr>
          </a:p>
        </p:txBody>
      </p:sp>
      <p:sp>
        <p:nvSpPr>
          <p:cNvPr id="63" name="Google Shape;63;g37705fab240_4_0"/>
          <p:cNvSpPr txBox="1"/>
          <p:nvPr/>
        </p:nvSpPr>
        <p:spPr>
          <a:xfrm>
            <a:off x="1156000" y="18017349"/>
            <a:ext cx="6610200" cy="5334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600"/>
              <a:buFont typeface="Calibri"/>
              <a:buNone/>
            </a:pPr>
            <a:r>
              <a:rPr b="1" i="0" lang="pt-BR" sz="3600" u="none" cap="none" strike="noStrike">
                <a:solidFill>
                  <a:srgbClr val="000000"/>
                </a:solidFill>
                <a:latin typeface="Arial"/>
                <a:ea typeface="Arial"/>
                <a:cs typeface="Arial"/>
                <a:sym typeface="Arial"/>
              </a:rPr>
              <a:t>2. OBJETIVO </a:t>
            </a:r>
            <a:endParaRPr b="0" i="0" sz="1400" u="none" cap="none" strike="noStrike">
              <a:solidFill>
                <a:srgbClr val="000000"/>
              </a:solidFill>
              <a:latin typeface="Arial"/>
              <a:ea typeface="Arial"/>
              <a:cs typeface="Arial"/>
              <a:sym typeface="Arial"/>
            </a:endParaRPr>
          </a:p>
        </p:txBody>
      </p:sp>
      <p:sp>
        <p:nvSpPr>
          <p:cNvPr id="64" name="Google Shape;64;g37705fab240_4_0"/>
          <p:cNvSpPr txBox="1"/>
          <p:nvPr/>
        </p:nvSpPr>
        <p:spPr>
          <a:xfrm>
            <a:off x="1255438" y="22324763"/>
            <a:ext cx="9432000" cy="1638300"/>
          </a:xfrm>
          <a:prstGeom prst="rect">
            <a:avLst/>
          </a:prstGeom>
          <a:noFill/>
          <a:ln>
            <a:noFill/>
          </a:ln>
        </p:spPr>
        <p:txBody>
          <a:bodyPr anchorCtr="0" anchor="t" bIns="91425" lIns="91425" spcFirstLastPara="1" rIns="91425" wrap="square" tIns="91425">
            <a:noAutofit/>
          </a:bodyPr>
          <a:lstStyle/>
          <a:p>
            <a:pPr indent="0" lvl="0" marL="0" marR="0" rtl="0" algn="just">
              <a:lnSpc>
                <a:spcPct val="100000"/>
              </a:lnSpc>
              <a:spcBef>
                <a:spcPts val="0"/>
              </a:spcBef>
              <a:spcAft>
                <a:spcPts val="0"/>
              </a:spcAft>
              <a:buClr>
                <a:srgbClr val="000000"/>
              </a:buClr>
              <a:buSzPts val="3000"/>
              <a:buFont typeface="Arial"/>
              <a:buNone/>
            </a:pPr>
            <a:r>
              <a:rPr b="0" i="0" lang="pt-BR" sz="3000" u="none" cap="none" strike="noStrike">
                <a:solidFill>
                  <a:srgbClr val="000000"/>
                </a:solidFill>
                <a:latin typeface="Arial"/>
                <a:ea typeface="Arial"/>
                <a:cs typeface="Arial"/>
                <a:sym typeface="Arial"/>
              </a:rPr>
              <a:t>Descrição minuciosa e rigorosa do objeto de estudo e das técnicas utilizadas nas atividades de pesquisas.</a:t>
            </a:r>
            <a:endParaRPr b="0" i="0" sz="3000" u="none" cap="none" strike="noStrike">
              <a:solidFill>
                <a:srgbClr val="000000"/>
              </a:solidFill>
              <a:latin typeface="Arial"/>
              <a:ea typeface="Arial"/>
              <a:cs typeface="Arial"/>
              <a:sym typeface="Arial"/>
            </a:endParaRPr>
          </a:p>
        </p:txBody>
      </p:sp>
      <p:sp>
        <p:nvSpPr>
          <p:cNvPr id="65" name="Google Shape;65;g37705fab240_4_0"/>
          <p:cNvSpPr txBox="1"/>
          <p:nvPr/>
        </p:nvSpPr>
        <p:spPr>
          <a:xfrm>
            <a:off x="1156000" y="21526645"/>
            <a:ext cx="5010300" cy="533400"/>
          </a:xfrm>
          <a:prstGeom prst="rect">
            <a:avLst/>
          </a:prstGeom>
          <a:noFill/>
          <a:ln>
            <a:noFill/>
          </a:ln>
        </p:spPr>
        <p:txBody>
          <a:bodyPr anchorCtr="0" anchor="t" bIns="45000" lIns="90000" spcFirstLastPara="1" rIns="90000" wrap="square" tIns="45000">
            <a:noAutofit/>
          </a:bodyPr>
          <a:lstStyle/>
          <a:p>
            <a:pPr indent="-509587" lvl="0" marL="514350" marR="0" rtl="0" algn="l">
              <a:lnSpc>
                <a:spcPct val="100000"/>
              </a:lnSpc>
              <a:spcBef>
                <a:spcPts val="0"/>
              </a:spcBef>
              <a:spcAft>
                <a:spcPts val="0"/>
              </a:spcAft>
              <a:buClr>
                <a:srgbClr val="000000"/>
              </a:buClr>
              <a:buSzPts val="3600"/>
              <a:buFont typeface="Calibri"/>
              <a:buNone/>
            </a:pPr>
            <a:r>
              <a:rPr b="1" i="0" lang="pt-BR" sz="3600" u="none" cap="none" strike="noStrike">
                <a:solidFill>
                  <a:srgbClr val="000000"/>
                </a:solidFill>
                <a:latin typeface="Arial"/>
                <a:ea typeface="Arial"/>
                <a:cs typeface="Arial"/>
                <a:sym typeface="Arial"/>
              </a:rPr>
              <a:t>3. METODOLOGIA</a:t>
            </a:r>
            <a:endParaRPr b="0" i="0" sz="3600" u="none" cap="none" strike="noStrike">
              <a:solidFill>
                <a:srgbClr val="000000"/>
              </a:solidFill>
              <a:latin typeface="Arial"/>
              <a:ea typeface="Arial"/>
              <a:cs typeface="Arial"/>
              <a:sym typeface="Arial"/>
            </a:endParaRPr>
          </a:p>
        </p:txBody>
      </p:sp>
      <p:sp>
        <p:nvSpPr>
          <p:cNvPr id="66" name="Google Shape;66;g37705fab240_4_0"/>
          <p:cNvSpPr txBox="1"/>
          <p:nvPr/>
        </p:nvSpPr>
        <p:spPr>
          <a:xfrm>
            <a:off x="1226288" y="26238675"/>
            <a:ext cx="9461100" cy="3486300"/>
          </a:xfrm>
          <a:prstGeom prst="rect">
            <a:avLst/>
          </a:prstGeom>
          <a:noFill/>
          <a:ln>
            <a:noFill/>
          </a:ln>
        </p:spPr>
        <p:txBody>
          <a:bodyPr anchorCtr="0" anchor="t" bIns="91425" lIns="91425" spcFirstLastPara="1" rIns="91425" wrap="square" tIns="91425">
            <a:noAutofit/>
          </a:bodyPr>
          <a:lstStyle/>
          <a:p>
            <a:pPr indent="0" lvl="0" marL="0" marR="0" rtl="0" algn="just">
              <a:lnSpc>
                <a:spcPct val="100000"/>
              </a:lnSpc>
              <a:spcBef>
                <a:spcPts val="0"/>
              </a:spcBef>
              <a:spcAft>
                <a:spcPts val="0"/>
              </a:spcAft>
              <a:buClr>
                <a:srgbClr val="000000"/>
              </a:buClr>
              <a:buSzPts val="3000"/>
              <a:buFont typeface="Arial"/>
              <a:buNone/>
            </a:pPr>
            <a:r>
              <a:rPr b="0" i="0" lang="pt-BR" sz="3000" u="none" cap="none" strike="noStrike">
                <a:solidFill>
                  <a:srgbClr val="000000"/>
                </a:solidFill>
                <a:latin typeface="Arial"/>
                <a:ea typeface="Arial"/>
                <a:cs typeface="Arial"/>
                <a:sym typeface="Arial"/>
              </a:rPr>
              <a:t>Deve conter os dados obtidos, de forma a indicar sua relevância,</a:t>
            </a:r>
            <a:r>
              <a:rPr b="1" i="0" lang="pt-BR" sz="3000" u="none" cap="none" strike="noStrike">
                <a:solidFill>
                  <a:srgbClr val="000000"/>
                </a:solidFill>
                <a:latin typeface="Arial"/>
                <a:ea typeface="Arial"/>
                <a:cs typeface="Arial"/>
                <a:sym typeface="Arial"/>
              </a:rPr>
              <a:t> </a:t>
            </a:r>
            <a:r>
              <a:rPr b="0" i="0" lang="pt-BR" sz="3000" u="none" cap="none" strike="noStrike">
                <a:solidFill>
                  <a:srgbClr val="000000"/>
                </a:solidFill>
                <a:latin typeface="Arial"/>
                <a:ea typeface="Arial"/>
                <a:cs typeface="Arial"/>
                <a:sym typeface="Arial"/>
              </a:rPr>
              <a:t>podendo ser apresentados também na forma de Tabelas e/ou Figuras (fotografias, gráficos, desenhos), as quais devem ser elaboradas de maneira a apresentar qualidade necessária à boa reprodução. Devem ser inseridas no texto e numeradas com algarismos arábicos.  </a:t>
            </a:r>
            <a:endParaRPr b="0" i="0" sz="1400" u="none" cap="none" strike="noStrike">
              <a:solidFill>
                <a:srgbClr val="000000"/>
              </a:solidFill>
              <a:latin typeface="Arial"/>
              <a:ea typeface="Arial"/>
              <a:cs typeface="Arial"/>
              <a:sym typeface="Arial"/>
            </a:endParaRPr>
          </a:p>
        </p:txBody>
      </p:sp>
      <p:sp>
        <p:nvSpPr>
          <p:cNvPr id="67" name="Google Shape;67;g37705fab240_4_0"/>
          <p:cNvSpPr txBox="1"/>
          <p:nvPr/>
        </p:nvSpPr>
        <p:spPr>
          <a:xfrm>
            <a:off x="1226288" y="25402593"/>
            <a:ext cx="8085900" cy="5334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600"/>
              <a:buFont typeface="Calibri"/>
              <a:buNone/>
            </a:pPr>
            <a:r>
              <a:rPr b="1" i="0" lang="pt-BR" sz="3600" u="none" cap="none" strike="noStrike">
                <a:solidFill>
                  <a:srgbClr val="000000"/>
                </a:solidFill>
                <a:latin typeface="Arial"/>
                <a:ea typeface="Arial"/>
                <a:cs typeface="Arial"/>
                <a:sym typeface="Arial"/>
              </a:rPr>
              <a:t>4. RESULTADOS </a:t>
            </a:r>
            <a:endParaRPr b="0" i="0" sz="3600" u="none" cap="none" strike="noStrike">
              <a:solidFill>
                <a:srgbClr val="000000"/>
              </a:solidFill>
              <a:latin typeface="Arial"/>
              <a:ea typeface="Arial"/>
              <a:cs typeface="Arial"/>
              <a:sym typeface="Arial"/>
            </a:endParaRPr>
          </a:p>
        </p:txBody>
      </p:sp>
      <p:sp>
        <p:nvSpPr>
          <p:cNvPr id="68" name="Google Shape;68;g37705fab240_4_0"/>
          <p:cNvSpPr txBox="1"/>
          <p:nvPr/>
        </p:nvSpPr>
        <p:spPr>
          <a:xfrm>
            <a:off x="11558337" y="11549522"/>
            <a:ext cx="8994000" cy="2306700"/>
          </a:xfrm>
          <a:prstGeom prst="rect">
            <a:avLst/>
          </a:prstGeom>
          <a:noFill/>
          <a:ln>
            <a:noFill/>
          </a:ln>
        </p:spPr>
        <p:txBody>
          <a:bodyPr anchorCtr="0" anchor="t" bIns="48225" lIns="96825" spcFirstLastPara="1" rIns="96825" wrap="square" tIns="48225">
            <a:noAutofit/>
          </a:bodyPr>
          <a:lstStyle/>
          <a:p>
            <a:pPr indent="0" lvl="0" marL="0" marR="0" rtl="0" algn="just">
              <a:lnSpc>
                <a:spcPct val="100000"/>
              </a:lnSpc>
              <a:spcBef>
                <a:spcPts val="0"/>
              </a:spcBef>
              <a:spcAft>
                <a:spcPts val="0"/>
              </a:spcAft>
              <a:buClr>
                <a:srgbClr val="000000"/>
              </a:buClr>
              <a:buSzPts val="1100"/>
              <a:buFont typeface="Arial"/>
              <a:buNone/>
            </a:pPr>
            <a:r>
              <a:rPr b="0" i="0" lang="pt-BR" sz="3000" u="none" cap="none" strike="noStrike">
                <a:solidFill>
                  <a:srgbClr val="000000"/>
                </a:solidFill>
                <a:latin typeface="Arial"/>
                <a:ea typeface="Arial"/>
                <a:cs typeface="Arial"/>
                <a:sym typeface="Arial"/>
              </a:rPr>
              <a:t>Nas Tabelas (sem negrito) e nas Figuras (sem negrito)</a:t>
            </a:r>
            <a:r>
              <a:rPr b="1" i="0" lang="pt-BR" sz="3000" u="none" cap="none" strike="noStrike">
                <a:solidFill>
                  <a:srgbClr val="000000"/>
                </a:solidFill>
                <a:latin typeface="Arial"/>
                <a:ea typeface="Arial"/>
                <a:cs typeface="Arial"/>
                <a:sym typeface="Arial"/>
              </a:rPr>
              <a:t>, </a:t>
            </a:r>
            <a:r>
              <a:rPr b="0" i="0" lang="pt-BR" sz="3000" u="none" cap="none" strike="noStrike">
                <a:solidFill>
                  <a:srgbClr val="000000"/>
                </a:solidFill>
                <a:latin typeface="Arial"/>
                <a:ea typeface="Arial"/>
                <a:cs typeface="Arial"/>
                <a:sym typeface="Arial"/>
              </a:rPr>
              <a:t>o título deve ficar acima e a fonte abaixo. Seus principais resultados e a discussão deverão ser apresentados de forma condensada.</a:t>
            </a:r>
            <a:endParaRPr b="0" i="0" sz="1400" u="none" cap="none" strike="noStrike">
              <a:solidFill>
                <a:srgbClr val="000000"/>
              </a:solidFill>
              <a:latin typeface="Arial"/>
              <a:ea typeface="Arial"/>
              <a:cs typeface="Arial"/>
              <a:sym typeface="Arial"/>
            </a:endParaRPr>
          </a:p>
        </p:txBody>
      </p:sp>
      <p:sp>
        <p:nvSpPr>
          <p:cNvPr id="69" name="Google Shape;69;g37705fab240_4_0"/>
          <p:cNvSpPr txBox="1"/>
          <p:nvPr/>
        </p:nvSpPr>
        <p:spPr>
          <a:xfrm>
            <a:off x="11558337" y="14863969"/>
            <a:ext cx="8085900" cy="1082700"/>
          </a:xfrm>
          <a:prstGeom prst="rect">
            <a:avLst/>
          </a:prstGeom>
          <a:noFill/>
          <a:ln>
            <a:noFill/>
          </a:ln>
        </p:spPr>
        <p:txBody>
          <a:bodyPr anchorCtr="0" anchor="t" bIns="48225" lIns="96825" spcFirstLastPara="1" rIns="96825" wrap="square" tIns="48225">
            <a:noAutofit/>
          </a:bodyPr>
          <a:lstStyle/>
          <a:p>
            <a:pPr indent="0" lvl="0" marL="0" marR="0" rtl="0" algn="just">
              <a:lnSpc>
                <a:spcPct val="100000"/>
              </a:lnSpc>
              <a:spcBef>
                <a:spcPts val="0"/>
              </a:spcBef>
              <a:spcAft>
                <a:spcPts val="0"/>
              </a:spcAft>
              <a:buClr>
                <a:srgbClr val="000000"/>
              </a:buClr>
              <a:buSzPts val="2100"/>
              <a:buFont typeface="Calibri"/>
              <a:buNone/>
            </a:pPr>
            <a:r>
              <a:rPr b="0" i="0" lang="pt-BR" sz="2800" u="none" cap="none" strike="noStrike">
                <a:solidFill>
                  <a:srgbClr val="000000"/>
                </a:solidFill>
                <a:latin typeface="Arial"/>
                <a:ea typeface="Arial"/>
                <a:cs typeface="Arial"/>
                <a:sym typeface="Arial"/>
              </a:rPr>
              <a:t>Figura 1 – Seminário Docentes 2023. </a:t>
            </a:r>
            <a:endParaRPr b="0" i="0" sz="2800" u="none" cap="none" strike="noStrike">
              <a:solidFill>
                <a:srgbClr val="000000"/>
              </a:solidFill>
              <a:latin typeface="Arial"/>
              <a:ea typeface="Arial"/>
              <a:cs typeface="Arial"/>
              <a:sym typeface="Arial"/>
            </a:endParaRPr>
          </a:p>
        </p:txBody>
      </p:sp>
      <p:pic>
        <p:nvPicPr>
          <p:cNvPr id="70" name="Google Shape;70;g37705fab240_4_0"/>
          <p:cNvPicPr preferRelativeResize="0"/>
          <p:nvPr/>
        </p:nvPicPr>
        <p:blipFill rotWithShape="1">
          <a:blip r:embed="rId4">
            <a:alphaModFix/>
          </a:blip>
          <a:srcRect b="0" l="0" r="0" t="0"/>
          <a:stretch/>
        </p:blipFill>
        <p:spPr>
          <a:xfrm>
            <a:off x="11558337" y="15408432"/>
            <a:ext cx="8993863" cy="5373373"/>
          </a:xfrm>
          <a:prstGeom prst="rect">
            <a:avLst/>
          </a:prstGeom>
          <a:noFill/>
          <a:ln>
            <a:noFill/>
          </a:ln>
        </p:spPr>
      </p:pic>
      <p:sp>
        <p:nvSpPr>
          <p:cNvPr id="71" name="Google Shape;71;g37705fab240_4_0"/>
          <p:cNvSpPr txBox="1"/>
          <p:nvPr/>
        </p:nvSpPr>
        <p:spPr>
          <a:xfrm>
            <a:off x="11442837" y="21026413"/>
            <a:ext cx="8316900" cy="1082700"/>
          </a:xfrm>
          <a:prstGeom prst="rect">
            <a:avLst/>
          </a:prstGeom>
          <a:noFill/>
          <a:ln>
            <a:noFill/>
          </a:ln>
        </p:spPr>
        <p:txBody>
          <a:bodyPr anchorCtr="0" anchor="t" bIns="48225" lIns="96825" spcFirstLastPara="1" rIns="96825" wrap="square" tIns="48225">
            <a:noAutofit/>
          </a:bodyPr>
          <a:lstStyle/>
          <a:p>
            <a:pPr indent="0" lvl="0" marL="0" marR="0" rtl="0" algn="just">
              <a:lnSpc>
                <a:spcPct val="100000"/>
              </a:lnSpc>
              <a:spcBef>
                <a:spcPts val="0"/>
              </a:spcBef>
              <a:spcAft>
                <a:spcPts val="0"/>
              </a:spcAft>
              <a:buClr>
                <a:srgbClr val="000000"/>
              </a:buClr>
              <a:buSzPts val="2100"/>
              <a:buFont typeface="Calibri"/>
              <a:buNone/>
            </a:pPr>
            <a:r>
              <a:rPr b="0" i="0" lang="pt-BR" sz="2800" u="none" cap="none" strike="noStrike">
                <a:solidFill>
                  <a:srgbClr val="000000"/>
                </a:solidFill>
                <a:latin typeface="Arial"/>
                <a:ea typeface="Arial"/>
                <a:cs typeface="Arial"/>
                <a:sym typeface="Arial"/>
              </a:rPr>
              <a:t>Fonte: Coded/CED (2024).</a:t>
            </a:r>
            <a:endParaRPr b="0" i="0" sz="2800" u="none" cap="none" strike="noStrike">
              <a:solidFill>
                <a:srgbClr val="000000"/>
              </a:solidFill>
              <a:latin typeface="Arial"/>
              <a:ea typeface="Arial"/>
              <a:cs typeface="Arial"/>
              <a:sym typeface="Arial"/>
            </a:endParaRPr>
          </a:p>
        </p:txBody>
      </p:sp>
      <p:sp>
        <p:nvSpPr>
          <p:cNvPr id="72" name="Google Shape;72;g37705fab240_4_0"/>
          <p:cNvSpPr txBox="1"/>
          <p:nvPr/>
        </p:nvSpPr>
        <p:spPr>
          <a:xfrm>
            <a:off x="11558336" y="22324763"/>
            <a:ext cx="8994000" cy="594600"/>
          </a:xfrm>
          <a:prstGeom prst="rect">
            <a:avLst/>
          </a:prstGeom>
          <a:noFill/>
          <a:ln>
            <a:noFill/>
          </a:ln>
        </p:spPr>
        <p:txBody>
          <a:bodyPr anchorCtr="0" anchor="t" bIns="48225" lIns="96825" spcFirstLastPara="1" rIns="96825" wrap="square" tIns="48225">
            <a:noAutofit/>
          </a:bodyPr>
          <a:lstStyle/>
          <a:p>
            <a:pPr indent="0" lvl="0" marL="0" marR="0" rtl="0" algn="just">
              <a:lnSpc>
                <a:spcPct val="100000"/>
              </a:lnSpc>
              <a:spcBef>
                <a:spcPts val="0"/>
              </a:spcBef>
              <a:spcAft>
                <a:spcPts val="0"/>
              </a:spcAft>
              <a:buClr>
                <a:srgbClr val="000000"/>
              </a:buClr>
              <a:buSzPts val="2100"/>
              <a:buFont typeface="Calibri"/>
              <a:buNone/>
            </a:pPr>
            <a:r>
              <a:rPr b="0" i="0" lang="pt-BR" sz="3000" u="none" cap="none" strike="noStrike">
                <a:solidFill>
                  <a:srgbClr val="000000"/>
                </a:solidFill>
                <a:latin typeface="Arial"/>
                <a:ea typeface="Arial"/>
                <a:cs typeface="Arial"/>
                <a:sym typeface="Arial"/>
              </a:rPr>
              <a:t>Tabela 2 – Cronograma do Seminário DoCEntes 2025.</a:t>
            </a:r>
            <a:endParaRPr b="0" i="0" sz="3000" u="none" cap="none" strike="noStrike">
              <a:solidFill>
                <a:srgbClr val="000000"/>
              </a:solidFill>
              <a:latin typeface="Arial"/>
              <a:ea typeface="Arial"/>
              <a:cs typeface="Arial"/>
              <a:sym typeface="Arial"/>
            </a:endParaRPr>
          </a:p>
        </p:txBody>
      </p:sp>
      <p:graphicFrame>
        <p:nvGraphicFramePr>
          <p:cNvPr id="73" name="Google Shape;73;g37705fab240_4_0"/>
          <p:cNvGraphicFramePr/>
          <p:nvPr/>
        </p:nvGraphicFramePr>
        <p:xfrm>
          <a:off x="11558337" y="23346651"/>
          <a:ext cx="3000000" cy="3000000"/>
        </p:xfrm>
        <a:graphic>
          <a:graphicData uri="http://schemas.openxmlformats.org/drawingml/2006/table">
            <a:tbl>
              <a:tblPr>
                <a:noFill/>
                <a:tableStyleId>{86369C91-97F1-482A-952A-5CD2BC751B16}</a:tableStyleId>
              </a:tblPr>
              <a:tblGrid>
                <a:gridCol w="6039825"/>
                <a:gridCol w="2872600"/>
              </a:tblGrid>
              <a:tr h="480975">
                <a:tc>
                  <a:txBody>
                    <a:bodyPr/>
                    <a:lstStyle/>
                    <a:p>
                      <a:pPr indent="0" lvl="0" marL="0" marR="0" rtl="0" algn="ctr">
                        <a:lnSpc>
                          <a:spcPct val="100000"/>
                        </a:lnSpc>
                        <a:spcBef>
                          <a:spcPts val="0"/>
                        </a:spcBef>
                        <a:spcAft>
                          <a:spcPts val="0"/>
                        </a:spcAft>
                        <a:buClr>
                          <a:srgbClr val="000000"/>
                        </a:buClr>
                        <a:buSzPts val="1200"/>
                        <a:buFont typeface="Arial"/>
                        <a:buNone/>
                      </a:pPr>
                      <a:r>
                        <a:rPr b="1" i="0" lang="pt-BR" sz="1200" u="none" cap="none" strike="noStrike">
                          <a:solidFill>
                            <a:srgbClr val="000000"/>
                          </a:solidFill>
                          <a:latin typeface="Arial"/>
                          <a:ea typeface="Arial"/>
                          <a:cs typeface="Arial"/>
                          <a:sym typeface="Arial"/>
                        </a:rPr>
                        <a:t>ETAPAS</a:t>
                      </a:r>
                      <a:endParaRPr sz="14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B6D7A8"/>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b="1" i="0" lang="pt-BR" sz="1200" u="none" cap="none" strike="noStrike">
                          <a:solidFill>
                            <a:srgbClr val="000000"/>
                          </a:solidFill>
                          <a:latin typeface="Arial"/>
                          <a:ea typeface="Arial"/>
                          <a:cs typeface="Arial"/>
                          <a:sym typeface="Arial"/>
                        </a:rPr>
                        <a:t>DATAS</a:t>
                      </a:r>
                      <a:endParaRPr sz="14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B6D7A8"/>
                    </a:solidFill>
                  </a:tcPr>
                </a:tc>
              </a:tr>
              <a:tr h="500650">
                <a:tc>
                  <a:txBody>
                    <a:bodyPr/>
                    <a:lstStyle/>
                    <a:p>
                      <a:pPr indent="0" lvl="0" marL="0" marR="0" rtl="0" algn="ctr">
                        <a:lnSpc>
                          <a:spcPct val="100000"/>
                        </a:lnSpc>
                        <a:spcBef>
                          <a:spcPts val="0"/>
                        </a:spcBef>
                        <a:spcAft>
                          <a:spcPts val="0"/>
                        </a:spcAft>
                        <a:buClr>
                          <a:srgbClr val="000000"/>
                        </a:buClr>
                        <a:buSzPts val="2800"/>
                        <a:buFont typeface="Arial"/>
                        <a:buNone/>
                      </a:pPr>
                      <a:r>
                        <a:rPr b="0" i="0" lang="pt-BR" sz="2800" u="none" cap="none" strike="noStrike">
                          <a:solidFill>
                            <a:srgbClr val="000000"/>
                          </a:solidFill>
                          <a:latin typeface="Arial"/>
                          <a:ea typeface="Arial"/>
                          <a:cs typeface="Arial"/>
                          <a:sym typeface="Arial"/>
                        </a:rPr>
                        <a:t>Lançamento das Diretrizes</a:t>
                      </a:r>
                      <a:endParaRPr sz="2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b="0" i="0" lang="pt-BR" sz="2800" u="none" cap="none" strike="noStrike">
                          <a:solidFill>
                            <a:srgbClr val="000000"/>
                          </a:solidFill>
                          <a:latin typeface="Arial"/>
                          <a:ea typeface="Arial"/>
                          <a:cs typeface="Arial"/>
                          <a:sym typeface="Arial"/>
                        </a:rPr>
                        <a:t>18 de junho</a:t>
                      </a:r>
                      <a:endParaRPr sz="2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64850">
                <a:tc>
                  <a:txBody>
                    <a:bodyPr/>
                    <a:lstStyle/>
                    <a:p>
                      <a:pPr indent="0" lvl="0" marL="0" marR="0" rtl="0" algn="ctr">
                        <a:lnSpc>
                          <a:spcPct val="100000"/>
                        </a:lnSpc>
                        <a:spcBef>
                          <a:spcPts val="0"/>
                        </a:spcBef>
                        <a:spcAft>
                          <a:spcPts val="0"/>
                        </a:spcAft>
                        <a:buClr>
                          <a:srgbClr val="000000"/>
                        </a:buClr>
                        <a:buSzPts val="2800"/>
                        <a:buFont typeface="Arial"/>
                        <a:buNone/>
                      </a:pPr>
                      <a:r>
                        <a:rPr b="0" i="0" lang="pt-BR" sz="2800" u="none" cap="none" strike="noStrike">
                          <a:solidFill>
                            <a:srgbClr val="000000"/>
                          </a:solidFill>
                          <a:latin typeface="Arial"/>
                          <a:ea typeface="Arial"/>
                          <a:cs typeface="Arial"/>
                          <a:sym typeface="Arial"/>
                        </a:rPr>
                        <a:t>Constituição da Comissão Científica na Seduc-Sede e das Comissões Regionais das Credes/Sefor</a:t>
                      </a:r>
                      <a:endParaRPr sz="2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b="0" i="0" lang="pt-BR" sz="2800" u="none" cap="none" strike="noStrike">
                          <a:solidFill>
                            <a:srgbClr val="000000"/>
                          </a:solidFill>
                          <a:latin typeface="Arial"/>
                          <a:ea typeface="Arial"/>
                          <a:cs typeface="Arial"/>
                          <a:sym typeface="Arial"/>
                        </a:rPr>
                        <a:t>19 a 24 de junho</a:t>
                      </a:r>
                      <a:endParaRPr sz="2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64850">
                <a:tc>
                  <a:txBody>
                    <a:bodyPr/>
                    <a:lstStyle/>
                    <a:p>
                      <a:pPr indent="0" lvl="0" marL="0" marR="0" rtl="0" algn="ctr">
                        <a:lnSpc>
                          <a:spcPct val="100000"/>
                        </a:lnSpc>
                        <a:spcBef>
                          <a:spcPts val="0"/>
                        </a:spcBef>
                        <a:spcAft>
                          <a:spcPts val="0"/>
                        </a:spcAft>
                        <a:buClr>
                          <a:srgbClr val="000000"/>
                        </a:buClr>
                        <a:buSzPts val="2800"/>
                        <a:buFont typeface="Arial"/>
                        <a:buNone/>
                      </a:pPr>
                      <a:r>
                        <a:rPr b="0" i="0" lang="pt-BR" sz="2800" u="none" cap="none" strike="noStrike">
                          <a:solidFill>
                            <a:srgbClr val="000000"/>
                          </a:solidFill>
                          <a:latin typeface="Arial"/>
                          <a:ea typeface="Arial"/>
                          <a:cs typeface="Arial"/>
                          <a:sym typeface="Arial"/>
                        </a:rPr>
                        <a:t>Inscrição no Seminário DoCEntes via plataforma </a:t>
                      </a:r>
                      <a:r>
                        <a:rPr b="0" i="0" lang="pt-BR" sz="2800" u="sng" cap="none" strike="noStrike">
                          <a:solidFill>
                            <a:srgbClr val="1155CC"/>
                          </a:solidFill>
                          <a:latin typeface="Arial"/>
                          <a:ea typeface="Arial"/>
                          <a:cs typeface="Arial"/>
                          <a:sym typeface="Arial"/>
                          <a:hlinkClick r:id="rId5">
                            <a:extLst>
                              <a:ext uri="{A12FA001-AC4F-418D-AE19-62706E023703}">
                                <ahyp:hlinkClr val="tx"/>
                              </a:ext>
                            </a:extLst>
                          </a:hlinkClick>
                        </a:rPr>
                        <a:t>SIC-CED</a:t>
                      </a:r>
                      <a:endParaRPr sz="2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b="0" i="0" lang="pt-BR" sz="2800" u="none" cap="none" strike="noStrike">
                          <a:solidFill>
                            <a:srgbClr val="000000"/>
                          </a:solidFill>
                          <a:latin typeface="Arial"/>
                          <a:ea typeface="Arial"/>
                          <a:cs typeface="Arial"/>
                          <a:sym typeface="Arial"/>
                        </a:rPr>
                        <a:t>24 de junho a 10 de agosto</a:t>
                      </a:r>
                      <a:endParaRPr sz="2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96550">
                <a:tc>
                  <a:txBody>
                    <a:bodyPr/>
                    <a:lstStyle/>
                    <a:p>
                      <a:pPr indent="0" lvl="0" marL="0" marR="0" rtl="0" algn="ctr">
                        <a:lnSpc>
                          <a:spcPct val="100000"/>
                        </a:lnSpc>
                        <a:spcBef>
                          <a:spcPts val="0"/>
                        </a:spcBef>
                        <a:spcAft>
                          <a:spcPts val="0"/>
                        </a:spcAft>
                        <a:buClr>
                          <a:srgbClr val="000000"/>
                        </a:buClr>
                        <a:buSzPts val="2800"/>
                        <a:buFont typeface="Arial"/>
                        <a:buNone/>
                      </a:pPr>
                      <a:r>
                        <a:rPr b="0" i="0" lang="pt-BR" sz="2800" u="none" cap="none" strike="noStrike">
                          <a:solidFill>
                            <a:srgbClr val="000000"/>
                          </a:solidFill>
                          <a:latin typeface="Arial"/>
                          <a:ea typeface="Arial"/>
                          <a:cs typeface="Arial"/>
                          <a:sym typeface="Arial"/>
                        </a:rPr>
                        <a:t>Avaliação dos trabalhos pela Comissão Avaliadora da Seduc-Sede e pelas Comissões Avaliadoras das Credes/Sefor</a:t>
                      </a:r>
                      <a:endParaRPr sz="2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b="0" i="0" lang="pt-BR" sz="2800" u="none" cap="none" strike="noStrike">
                          <a:solidFill>
                            <a:srgbClr val="000000"/>
                          </a:solidFill>
                          <a:latin typeface="Arial"/>
                          <a:ea typeface="Arial"/>
                          <a:cs typeface="Arial"/>
                          <a:sym typeface="Arial"/>
                        </a:rPr>
                        <a:t>11 a 21 de agosto</a:t>
                      </a:r>
                      <a:endParaRPr sz="2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48700">
                <a:tc>
                  <a:txBody>
                    <a:bodyPr/>
                    <a:lstStyle/>
                    <a:p>
                      <a:pPr indent="0" lvl="0" marL="0" marR="0" rtl="0" algn="ctr">
                        <a:lnSpc>
                          <a:spcPct val="100000"/>
                        </a:lnSpc>
                        <a:spcBef>
                          <a:spcPts val="0"/>
                        </a:spcBef>
                        <a:spcAft>
                          <a:spcPts val="0"/>
                        </a:spcAft>
                        <a:buClr>
                          <a:srgbClr val="000000"/>
                        </a:buClr>
                        <a:buSzPts val="2800"/>
                        <a:buFont typeface="Arial"/>
                        <a:buNone/>
                      </a:pPr>
                      <a:r>
                        <a:rPr b="0" i="0" lang="pt-BR" sz="2800" u="none" cap="none" strike="noStrike">
                          <a:solidFill>
                            <a:srgbClr val="000000"/>
                          </a:solidFill>
                          <a:latin typeface="Arial"/>
                          <a:ea typeface="Arial"/>
                          <a:cs typeface="Arial"/>
                          <a:sym typeface="Arial"/>
                        </a:rPr>
                        <a:t>Envio da lista dos trabalhos classificados para apresentação para a Comissão Avaliadora da Seduc-Sede e pelas Comissões Avaliadoras das Credes/Sefor</a:t>
                      </a:r>
                      <a:endParaRPr sz="2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b="0" i="0" lang="pt-BR" sz="2800" u="none" cap="none" strike="noStrike">
                          <a:solidFill>
                            <a:srgbClr val="000000"/>
                          </a:solidFill>
                          <a:latin typeface="Arial"/>
                          <a:ea typeface="Arial"/>
                          <a:cs typeface="Arial"/>
                          <a:sym typeface="Arial"/>
                        </a:rPr>
                        <a:t>27 de agosto</a:t>
                      </a:r>
                      <a:endParaRPr sz="2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332575">
                <a:tc>
                  <a:txBody>
                    <a:bodyPr/>
                    <a:lstStyle/>
                    <a:p>
                      <a:pPr indent="0" lvl="0" marL="0" marR="0" rtl="0" algn="ctr">
                        <a:lnSpc>
                          <a:spcPct val="100000"/>
                        </a:lnSpc>
                        <a:spcBef>
                          <a:spcPts val="0"/>
                        </a:spcBef>
                        <a:spcAft>
                          <a:spcPts val="0"/>
                        </a:spcAft>
                        <a:buClr>
                          <a:srgbClr val="000000"/>
                        </a:buClr>
                        <a:buSzPts val="2800"/>
                        <a:buFont typeface="Arial"/>
                        <a:buNone/>
                      </a:pPr>
                      <a:r>
                        <a:rPr b="0" i="0" lang="pt-BR" sz="2800" u="none" cap="none" strike="noStrike">
                          <a:solidFill>
                            <a:srgbClr val="000000"/>
                          </a:solidFill>
                          <a:latin typeface="Arial"/>
                          <a:ea typeface="Arial"/>
                          <a:cs typeface="Arial"/>
                          <a:sym typeface="Arial"/>
                        </a:rPr>
                        <a:t>Divulgação da lista dos trabalhos classificados para apresentação no site: </a:t>
                      </a:r>
                      <a:r>
                        <a:rPr b="0" i="0" lang="pt-BR" sz="2800" u="sng" cap="none" strike="noStrike">
                          <a:solidFill>
                            <a:srgbClr val="1155CC"/>
                          </a:solidFill>
                          <a:latin typeface="Arial"/>
                          <a:ea typeface="Arial"/>
                          <a:cs typeface="Arial"/>
                          <a:sym typeface="Arial"/>
                          <a:hlinkClick r:id="rId6">
                            <a:extLst>
                              <a:ext uri="{A12FA001-AC4F-418D-AE19-62706E023703}">
                                <ahyp:hlinkClr val="tx"/>
                              </a:ext>
                            </a:extLst>
                          </a:hlinkClick>
                        </a:rPr>
                        <a:t>https://www.ced.seduc.ce.gov.br/seminario-docentes-2025/</a:t>
                      </a:r>
                      <a:endParaRPr sz="2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b="0" i="0" lang="pt-BR" sz="2800" u="none" cap="none" strike="noStrike">
                          <a:solidFill>
                            <a:srgbClr val="000000"/>
                          </a:solidFill>
                          <a:latin typeface="Arial"/>
                          <a:ea typeface="Arial"/>
                          <a:cs typeface="Arial"/>
                          <a:sym typeface="Arial"/>
                        </a:rPr>
                        <a:t>29 de agosto</a:t>
                      </a:r>
                      <a:endParaRPr sz="2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80975">
                <a:tc>
                  <a:txBody>
                    <a:bodyPr/>
                    <a:lstStyle/>
                    <a:p>
                      <a:pPr indent="0" lvl="0" marL="0" marR="0" rtl="0" algn="ctr">
                        <a:lnSpc>
                          <a:spcPct val="100000"/>
                        </a:lnSpc>
                        <a:spcBef>
                          <a:spcPts val="0"/>
                        </a:spcBef>
                        <a:spcAft>
                          <a:spcPts val="0"/>
                        </a:spcAft>
                        <a:buClr>
                          <a:srgbClr val="000000"/>
                        </a:buClr>
                        <a:buSzPts val="2800"/>
                        <a:buFont typeface="Arial"/>
                        <a:buNone/>
                      </a:pPr>
                      <a:r>
                        <a:rPr b="0" i="0" lang="pt-BR" sz="2800" u="none" cap="none" strike="noStrike">
                          <a:solidFill>
                            <a:srgbClr val="000000"/>
                          </a:solidFill>
                          <a:latin typeface="Arial"/>
                          <a:ea typeface="Arial"/>
                          <a:cs typeface="Arial"/>
                          <a:sym typeface="Arial"/>
                        </a:rPr>
                        <a:t>Realização do Seminário DoCEntes</a:t>
                      </a:r>
                      <a:endParaRPr sz="2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b="0" i="0" lang="pt-BR" sz="2800" u="none" cap="none" strike="noStrike">
                          <a:solidFill>
                            <a:srgbClr val="000000"/>
                          </a:solidFill>
                          <a:latin typeface="Arial"/>
                          <a:ea typeface="Arial"/>
                          <a:cs typeface="Arial"/>
                          <a:sym typeface="Arial"/>
                        </a:rPr>
                        <a:t>9, 10 e 11 de setembro</a:t>
                      </a:r>
                      <a:endParaRPr sz="2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74" name="Google Shape;74;g37705fab240_4_0"/>
          <p:cNvSpPr txBox="1"/>
          <p:nvPr/>
        </p:nvSpPr>
        <p:spPr>
          <a:xfrm>
            <a:off x="11558337" y="34234998"/>
            <a:ext cx="8085900" cy="702900"/>
          </a:xfrm>
          <a:prstGeom prst="rect">
            <a:avLst/>
          </a:prstGeom>
          <a:noFill/>
          <a:ln>
            <a:noFill/>
          </a:ln>
        </p:spPr>
        <p:txBody>
          <a:bodyPr anchorCtr="0" anchor="t" bIns="48225" lIns="96825" spcFirstLastPara="1" rIns="96825" wrap="square" tIns="48225">
            <a:noAutofit/>
          </a:bodyPr>
          <a:lstStyle/>
          <a:p>
            <a:pPr indent="0" lvl="0" marL="0" marR="0" rtl="0" algn="just">
              <a:lnSpc>
                <a:spcPct val="100000"/>
              </a:lnSpc>
              <a:spcBef>
                <a:spcPts val="0"/>
              </a:spcBef>
              <a:spcAft>
                <a:spcPts val="0"/>
              </a:spcAft>
              <a:buClr>
                <a:srgbClr val="000000"/>
              </a:buClr>
              <a:buSzPts val="2100"/>
              <a:buFont typeface="Calibri"/>
              <a:buNone/>
            </a:pPr>
            <a:r>
              <a:rPr b="0" i="0" lang="pt-BR" sz="2800" u="none" cap="none" strike="noStrike">
                <a:solidFill>
                  <a:srgbClr val="000000"/>
                </a:solidFill>
                <a:latin typeface="Arial"/>
                <a:ea typeface="Arial"/>
                <a:cs typeface="Arial"/>
                <a:sym typeface="Arial"/>
              </a:rPr>
              <a:t>Fonte: Coded/CED (2025).</a:t>
            </a:r>
            <a:endParaRPr b="0" i="0" sz="2800" u="none" cap="none" strike="noStrike">
              <a:solidFill>
                <a:srgbClr val="000000"/>
              </a:solidFill>
              <a:latin typeface="Arial"/>
              <a:ea typeface="Arial"/>
              <a:cs typeface="Arial"/>
              <a:sym typeface="Arial"/>
            </a:endParaRPr>
          </a:p>
        </p:txBody>
      </p:sp>
      <p:sp>
        <p:nvSpPr>
          <p:cNvPr id="75" name="Google Shape;75;g37705fab240_4_0"/>
          <p:cNvSpPr txBox="1"/>
          <p:nvPr/>
        </p:nvSpPr>
        <p:spPr>
          <a:xfrm>
            <a:off x="21460145" y="30760568"/>
            <a:ext cx="10236300" cy="3615000"/>
          </a:xfrm>
          <a:prstGeom prst="rect">
            <a:avLst/>
          </a:prstGeom>
          <a:noFill/>
          <a:ln>
            <a:noFill/>
          </a:ln>
        </p:spPr>
        <p:txBody>
          <a:bodyPr anchorCtr="0" anchor="t" bIns="48225" lIns="96825" spcFirstLastPara="1" rIns="96825" wrap="square" tIns="48225">
            <a:noAutofit/>
          </a:bodyPr>
          <a:lstStyle/>
          <a:p>
            <a:pPr indent="0" lvl="0" marL="0" marR="0" rtl="0" algn="just">
              <a:lnSpc>
                <a:spcPct val="100000"/>
              </a:lnSpc>
              <a:spcBef>
                <a:spcPts val="1200"/>
              </a:spcBef>
              <a:spcAft>
                <a:spcPts val="0"/>
              </a:spcAft>
              <a:buClr>
                <a:srgbClr val="000000"/>
              </a:buClr>
              <a:buSzPts val="1100"/>
              <a:buFont typeface="Arial"/>
              <a:buNone/>
            </a:pPr>
            <a:r>
              <a:rPr b="0" i="0" lang="pt-BR" sz="3000" u="none" cap="none" strike="noStrike">
                <a:solidFill>
                  <a:srgbClr val="000000"/>
                </a:solidFill>
                <a:latin typeface="Arial"/>
                <a:ea typeface="Arial"/>
                <a:cs typeface="Arial"/>
                <a:sym typeface="Arial"/>
              </a:rPr>
              <a:t>Deverá apresentar as conclusões relevantes e implicações que a pesquisa propicia e, sempre que necessário, indicar formas de continuidade do estudo. É preferível utilizar frases diretas e curtas. </a:t>
            </a:r>
            <a:endParaRPr b="0" i="0" sz="3000" u="none" cap="none" strike="noStrike">
              <a:solidFill>
                <a:srgbClr val="000000"/>
              </a:solidFill>
              <a:latin typeface="Arial"/>
              <a:ea typeface="Arial"/>
              <a:cs typeface="Arial"/>
              <a:sym typeface="Arial"/>
            </a:endParaRPr>
          </a:p>
          <a:p>
            <a:pPr indent="0" lvl="0" marL="0" marR="0" rtl="0" algn="just">
              <a:lnSpc>
                <a:spcPct val="100000"/>
              </a:lnSpc>
              <a:spcBef>
                <a:spcPts val="1200"/>
              </a:spcBef>
              <a:spcAft>
                <a:spcPts val="0"/>
              </a:spcAft>
              <a:buClr>
                <a:srgbClr val="000000"/>
              </a:buClr>
              <a:buSzPts val="1100"/>
              <a:buFont typeface="Arial"/>
              <a:buNone/>
            </a:pPr>
            <a:r>
              <a:rPr b="0" i="0" lang="pt-BR" sz="3000" u="none" cap="none" strike="noStrike">
                <a:solidFill>
                  <a:srgbClr val="000000"/>
                </a:solidFill>
                <a:latin typeface="Arial"/>
                <a:ea typeface="Arial"/>
                <a:cs typeface="Arial"/>
                <a:sym typeface="Arial"/>
              </a:rPr>
              <a:t>Responder aos objetivos do trabalho, de modo a destacar os desafios alcançados. </a:t>
            </a:r>
            <a:endParaRPr b="0" i="0" sz="3000" u="none" cap="none" strike="noStrike">
              <a:solidFill>
                <a:srgbClr val="000000"/>
              </a:solidFill>
              <a:latin typeface="Arial"/>
              <a:ea typeface="Arial"/>
              <a:cs typeface="Arial"/>
              <a:sym typeface="Arial"/>
            </a:endParaRPr>
          </a:p>
        </p:txBody>
      </p:sp>
      <p:sp>
        <p:nvSpPr>
          <p:cNvPr id="76" name="Google Shape;76;g37705fab240_4_0"/>
          <p:cNvSpPr txBox="1"/>
          <p:nvPr/>
        </p:nvSpPr>
        <p:spPr>
          <a:xfrm>
            <a:off x="21460145" y="30262300"/>
            <a:ext cx="7747800" cy="5334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600"/>
              <a:buFont typeface="Calibri"/>
              <a:buNone/>
            </a:pPr>
            <a:r>
              <a:rPr b="1" i="0" lang="pt-BR" sz="3600" u="none" cap="none" strike="noStrike">
                <a:solidFill>
                  <a:srgbClr val="000000"/>
                </a:solidFill>
                <a:latin typeface="Arial"/>
                <a:ea typeface="Arial"/>
                <a:cs typeface="Arial"/>
                <a:sym typeface="Arial"/>
              </a:rPr>
              <a:t>5. CONSIDERAÇÕES FINAIS</a:t>
            </a:r>
            <a:endParaRPr b="0" i="0" sz="3600" u="none" cap="none" strike="noStrike">
              <a:solidFill>
                <a:srgbClr val="000000"/>
              </a:solidFill>
              <a:latin typeface="Arial"/>
              <a:ea typeface="Arial"/>
              <a:cs typeface="Arial"/>
              <a:sym typeface="Arial"/>
            </a:endParaRPr>
          </a:p>
        </p:txBody>
      </p:sp>
      <p:sp>
        <p:nvSpPr>
          <p:cNvPr id="77" name="Google Shape;77;g37705fab240_4_0"/>
          <p:cNvSpPr txBox="1"/>
          <p:nvPr/>
        </p:nvSpPr>
        <p:spPr>
          <a:xfrm>
            <a:off x="21799897" y="34882420"/>
            <a:ext cx="4610100" cy="5334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600"/>
              <a:buFont typeface="Calibri"/>
              <a:buNone/>
            </a:pPr>
            <a:r>
              <a:rPr b="1" i="0" lang="pt-BR" sz="3600" u="none" cap="none" strike="noStrike">
                <a:solidFill>
                  <a:srgbClr val="000000"/>
                </a:solidFill>
                <a:latin typeface="Arial"/>
                <a:ea typeface="Arial"/>
                <a:cs typeface="Arial"/>
                <a:sym typeface="Arial"/>
              </a:rPr>
              <a:t>6. REFERÊNCIAS</a:t>
            </a:r>
            <a:endParaRPr b="0" i="0" sz="1400" u="none" cap="none" strike="noStrike">
              <a:solidFill>
                <a:srgbClr val="000000"/>
              </a:solidFill>
              <a:latin typeface="Arial"/>
              <a:ea typeface="Arial"/>
              <a:cs typeface="Arial"/>
              <a:sym typeface="Arial"/>
            </a:endParaRPr>
          </a:p>
        </p:txBody>
      </p:sp>
      <p:sp>
        <p:nvSpPr>
          <p:cNvPr id="78" name="Google Shape;78;g37705fab240_4_0"/>
          <p:cNvSpPr txBox="1"/>
          <p:nvPr/>
        </p:nvSpPr>
        <p:spPr>
          <a:xfrm>
            <a:off x="21793799" y="35796412"/>
            <a:ext cx="9905700" cy="2306700"/>
          </a:xfrm>
          <a:prstGeom prst="rect">
            <a:avLst/>
          </a:prstGeom>
          <a:noFill/>
          <a:ln>
            <a:noFill/>
          </a:ln>
        </p:spPr>
        <p:txBody>
          <a:bodyPr anchorCtr="0" anchor="t" bIns="48225" lIns="96825" spcFirstLastPara="1" rIns="96825" wrap="square" tIns="48225">
            <a:noAutofit/>
          </a:bodyPr>
          <a:lstStyle/>
          <a:p>
            <a:pPr indent="0" lvl="0" marL="0" marR="0" rtl="0" algn="just">
              <a:lnSpc>
                <a:spcPct val="100000"/>
              </a:lnSpc>
              <a:spcBef>
                <a:spcPts val="0"/>
              </a:spcBef>
              <a:spcAft>
                <a:spcPts val="0"/>
              </a:spcAft>
              <a:buClr>
                <a:srgbClr val="000000"/>
              </a:buClr>
              <a:buSzPts val="3000"/>
              <a:buFont typeface="Calibri"/>
              <a:buNone/>
            </a:pPr>
            <a:r>
              <a:rPr b="0" i="0" lang="pt-BR" sz="3000" u="none" cap="none" strike="noStrike">
                <a:solidFill>
                  <a:srgbClr val="000000"/>
                </a:solidFill>
                <a:latin typeface="Arial"/>
                <a:ea typeface="Arial"/>
                <a:cs typeface="Arial"/>
                <a:sym typeface="Arial"/>
              </a:rPr>
              <a:t>As referências citadas no texto deverão ser listadas de acordo com as normas da ABNT. Sugere-se a utilização de, no máximo, 5 referências no pôster.</a:t>
            </a:r>
            <a:endParaRPr b="0" i="0" sz="30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000"/>
              <a:buFont typeface="Arial"/>
              <a:buNone/>
            </a:pPr>
            <a:r>
              <a:t/>
            </a:r>
            <a:endParaRPr b="0" i="0" sz="3000" u="none" cap="none" strike="noStrike">
              <a:solidFill>
                <a:srgbClr val="000000"/>
              </a:solidFill>
              <a:latin typeface="Arial"/>
              <a:ea typeface="Arial"/>
              <a:cs typeface="Arial"/>
              <a:sym typeface="Arial"/>
            </a:endParaRPr>
          </a:p>
        </p:txBody>
      </p:sp>
      <p:sp>
        <p:nvSpPr>
          <p:cNvPr id="79" name="Google Shape;79;g37705fab240_4_0"/>
          <p:cNvSpPr txBox="1"/>
          <p:nvPr/>
        </p:nvSpPr>
        <p:spPr>
          <a:xfrm>
            <a:off x="21460145" y="11750626"/>
            <a:ext cx="9899700" cy="17085000"/>
          </a:xfrm>
          <a:prstGeom prst="rect">
            <a:avLst/>
          </a:prstGeom>
          <a:noFill/>
          <a:ln>
            <a:noFill/>
          </a:ln>
        </p:spPr>
        <p:txBody>
          <a:bodyPr anchorCtr="0" anchor="t" bIns="48225" lIns="96825" spcFirstLastPara="1" rIns="96825" wrap="square" tIns="48225">
            <a:noAutofit/>
          </a:bodyPr>
          <a:lstStyle/>
          <a:p>
            <a:pPr indent="0" lvl="0" marL="0" marR="0" rtl="0" algn="just">
              <a:lnSpc>
                <a:spcPct val="100000"/>
              </a:lnSpc>
              <a:spcBef>
                <a:spcPts val="0"/>
              </a:spcBef>
              <a:spcAft>
                <a:spcPts val="0"/>
              </a:spcAft>
              <a:buClr>
                <a:srgbClr val="000000"/>
              </a:buClr>
              <a:buSzPts val="3200"/>
              <a:buFont typeface="Arial"/>
              <a:buNone/>
            </a:pPr>
            <a:r>
              <a:rPr b="0" i="0" lang="pt-BR" sz="3200" u="none" cap="none" strike="noStrike">
                <a:solidFill>
                  <a:srgbClr val="000000"/>
                </a:solidFill>
                <a:latin typeface="Arial"/>
                <a:ea typeface="Arial"/>
                <a:cs typeface="Arial"/>
                <a:sym typeface="Arial"/>
              </a:rPr>
              <a:t>Lorem ipsum dolor sit amet. Id illum nihil et consequatur atque aut galisum galisum qui expedita neque vel ipsam unde ex perferendis omnis aut reprehenderit voluptatem? Cum exercitationem optio ea facere molestiae ad velit beatae ea earum dolore. Aut nobis illo est quia voluptates hic expedita porro ut tempora corrupti sed optio pariatur eos atque architecto ab eligendi quidem. Ut quia consequuntur vel quae consectetur nam praesentium voluptatem!</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3200"/>
              <a:buFont typeface="Arial"/>
              <a:buNone/>
            </a:pPr>
            <a:r>
              <a:rPr b="0" i="0" lang="pt-BR" sz="3200" u="none" cap="none" strike="noStrike">
                <a:solidFill>
                  <a:srgbClr val="000000"/>
                </a:solidFill>
                <a:latin typeface="Arial"/>
                <a:ea typeface="Arial"/>
                <a:cs typeface="Arial"/>
                <a:sym typeface="Arial"/>
              </a:rPr>
              <a:t>Quo dolorum impedit non maiores officiis in accusamus nostrum ea voluptate dolores. Eum galisum commodi ut aperiam deserunt ea galisum sint aut sunt accusantium ut magni voluptate a quia repellendus est aperiam enim. Et dolores deserunt qui quis iusto quo temporibus cumque et cumque impedit eum aspernatur explicabo. Qui vero deleniti ut eveniet illo sit odio asperiores.</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3200"/>
              <a:buFont typeface="Arial"/>
              <a:buNone/>
            </a:pPr>
            <a:r>
              <a:rPr b="0" i="0" lang="pt-BR" sz="3200" u="none" cap="none" strike="noStrike">
                <a:solidFill>
                  <a:srgbClr val="000000"/>
                </a:solidFill>
                <a:latin typeface="Arial"/>
                <a:ea typeface="Arial"/>
                <a:cs typeface="Arial"/>
                <a:sym typeface="Arial"/>
              </a:rPr>
              <a:t>Aut alias voluptates id cumque dignissimos eum sunt sunt. Non sint commodi non pariatur quas in corporis rerum et officia ipsam est enim vitae et totam tenetur.</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3200"/>
              <a:buFont typeface="Arial"/>
              <a:buNone/>
            </a:pPr>
            <a:r>
              <a:rPr b="0" i="0" lang="pt-BR" sz="3200" u="none" cap="none" strike="noStrike">
                <a:solidFill>
                  <a:srgbClr val="000000"/>
                </a:solidFill>
                <a:latin typeface="Arial"/>
                <a:ea typeface="Arial"/>
                <a:cs typeface="Arial"/>
                <a:sym typeface="Arial"/>
              </a:rPr>
              <a:t>Lorem ipsum dolor sit amet. Id illum nihil et consequatur atque aut galisum galisum qui expedita neque vel ipsam unde ex perferendis omnis aut reprehenderit voluptatem? Cum exercitationem optio ea facere molestiae ad velit beatae ea earum dolore. Aut nobis illo est quia voluptates hic expedita porro ut tempora corrupti sed optio pariatur eos atque architecto ab eligendi quidem. Ut quia consequuntur vel quae consectetur nam praesentium voluptatem!</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3200"/>
              <a:buFont typeface="Arial"/>
              <a:buNone/>
            </a:pPr>
            <a:r>
              <a:rPr b="0" i="0" lang="pt-BR" sz="3200" u="none" cap="none" strike="noStrike">
                <a:solidFill>
                  <a:srgbClr val="000000"/>
                </a:solidFill>
                <a:latin typeface="Arial"/>
                <a:ea typeface="Arial"/>
                <a:cs typeface="Arial"/>
                <a:sym typeface="Arial"/>
              </a:rPr>
              <a:t>Quo dolorum impedit non maiores officiis in accusamus nostrum ea voluptate dolores. Ut quia consequuntur vel quae consectetur nam praesentium voluptatem! Quo dolorum impedit non maiores officiis in accusamus nostrum ea voluptate dolores.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3200"/>
              <a:buFont typeface="Arial"/>
              <a:buNone/>
            </a:pPr>
            <a:r>
              <a:rPr b="0" i="0" lang="pt-BR" sz="32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1200"/>
              </a:spcBef>
              <a:spcAft>
                <a:spcPts val="0"/>
              </a:spcAft>
              <a:buClr>
                <a:srgbClr val="000000"/>
              </a:buClr>
              <a:buSzPts val="1100"/>
              <a:buFont typeface="Arial"/>
              <a:buNone/>
            </a:pPr>
            <a:r>
              <a:t/>
            </a:r>
            <a:endParaRPr b="0" i="0" sz="3000" u="none" cap="none" strike="noStrike">
              <a:solidFill>
                <a:srgbClr val="000000"/>
              </a:solidFill>
              <a:latin typeface="Arial"/>
              <a:ea typeface="Arial"/>
              <a:cs typeface="Arial"/>
              <a:sym typeface="Arial"/>
            </a:endParaRPr>
          </a:p>
        </p:txBody>
      </p:sp>
      <p:sp>
        <p:nvSpPr>
          <p:cNvPr id="80" name="Google Shape;80;g37705fab240_4_0"/>
          <p:cNvSpPr txBox="1"/>
          <p:nvPr/>
        </p:nvSpPr>
        <p:spPr>
          <a:xfrm>
            <a:off x="1255439" y="30262300"/>
            <a:ext cx="9432000" cy="17085000"/>
          </a:xfrm>
          <a:prstGeom prst="rect">
            <a:avLst/>
          </a:prstGeom>
          <a:noFill/>
          <a:ln>
            <a:noFill/>
          </a:ln>
        </p:spPr>
        <p:txBody>
          <a:bodyPr anchorCtr="0" anchor="t" bIns="48225" lIns="96825" spcFirstLastPara="1" rIns="96825" wrap="square" tIns="48225">
            <a:noAutofit/>
          </a:bodyPr>
          <a:lstStyle/>
          <a:p>
            <a:pPr indent="0" lvl="0" marL="0" marR="0" rtl="0" algn="just">
              <a:lnSpc>
                <a:spcPct val="100000"/>
              </a:lnSpc>
              <a:spcBef>
                <a:spcPts val="0"/>
              </a:spcBef>
              <a:spcAft>
                <a:spcPts val="0"/>
              </a:spcAft>
              <a:buClr>
                <a:srgbClr val="000000"/>
              </a:buClr>
              <a:buSzPts val="3200"/>
              <a:buFont typeface="Arial"/>
              <a:buNone/>
            </a:pPr>
            <a:r>
              <a:rPr b="0" i="0" lang="pt-BR" sz="3200" u="none" cap="none" strike="noStrike">
                <a:solidFill>
                  <a:srgbClr val="000000"/>
                </a:solidFill>
                <a:latin typeface="Arial"/>
                <a:ea typeface="Arial"/>
                <a:cs typeface="Arial"/>
                <a:sym typeface="Arial"/>
              </a:rPr>
              <a:t>Lorem ipsum dolor sit amet. Id illum nihil et consequatur atque aut galisum galisum qui expedita neque vel ipsam unde ex perferendis omnis aut reprehenderit voluptatem? Cum exercitationem optio ea facere molestiae ad velit beatae ea earum dolore. Aut nobis illo est quia voluptates hic expedita porro ut tempora corrupti sed optio pariatur eos atque architecto ab eligendi quidem. Ut quia consequuntur vel quae consectetur nam praesentium voluptatem!</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3200"/>
              <a:buFont typeface="Arial"/>
              <a:buNone/>
            </a:pPr>
            <a:r>
              <a:rPr b="0" i="0" lang="pt-BR" sz="3200" u="none" cap="none" strike="noStrike">
                <a:solidFill>
                  <a:srgbClr val="000000"/>
                </a:solidFill>
                <a:latin typeface="Arial"/>
                <a:ea typeface="Arial"/>
                <a:cs typeface="Arial"/>
                <a:sym typeface="Arial"/>
              </a:rPr>
              <a:t>Quo dolorum impedit non maiores officiis in accusamus nostrum ea voluptate dolores. Eum galisum commodi ut aperiam deserunt ea galisum sint aut sunt accusantium ut magni voluptate a quia repellendus est aperiam enim. Et dolores deserunt qui quis iusto quo temporibus cumque et cumque impedit eum aspernatur explicabo. Qui vero deleniti ut eveniet illo sit odio asperiores.</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3200"/>
              <a:buFont typeface="Arial"/>
              <a:buNone/>
            </a:pPr>
            <a:r>
              <a:rPr b="0" i="0" lang="pt-BR" sz="3200" u="none" cap="none" strike="noStrike">
                <a:solidFill>
                  <a:srgbClr val="000000"/>
                </a:solidFill>
                <a:latin typeface="Arial"/>
                <a:ea typeface="Arial"/>
                <a:cs typeface="Arial"/>
                <a:sym typeface="Arial"/>
              </a:rPr>
              <a:t>Aut alias voluptates id cumque dignissimos eum sunt sunt. Non sint commodi non pariatur quas.</a:t>
            </a:r>
            <a:endParaRPr b="0" i="0" sz="32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TCORP</dc:creator>
</cp:coreProperties>
</file>