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606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3" autoAdjust="0"/>
  </p:normalViewPr>
  <p:slideViewPr>
    <p:cSldViewPr snapToGrid="0">
      <p:cViewPr>
        <p:scale>
          <a:sx n="10" d="100"/>
          <a:sy n="10" d="100"/>
        </p:scale>
        <p:origin x="-2334" y="-144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2457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9150" algn="ctr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915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1pPr>
            <a:lvl2pPr lvl="1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2pPr>
            <a:lvl3pPr lvl="2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3pPr>
            <a:lvl4pPr lvl="3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4pPr>
            <a:lvl5pPr lvl="4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5pPr>
            <a:lvl6pPr lvl="5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6pPr>
            <a:lvl7pPr lvl="6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7pPr>
            <a:lvl8pPr lvl="7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8pPr>
            <a:lvl9pPr lvl="8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marL="457200" lvl="0" indent="-81915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9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00"/>
              <a:buChar char="●"/>
              <a:defRPr sz="9300">
                <a:solidFill>
                  <a:schemeClr val="dk2"/>
                </a:solidFill>
              </a:defRPr>
            </a:lvl1pPr>
            <a:lvl2pPr marL="914400" lvl="1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2pPr>
            <a:lvl3pPr marL="1371600" lvl="2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3pPr>
            <a:lvl4pPr marL="1828800" lvl="3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4pPr>
            <a:lvl5pPr marL="2286000" lvl="4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5pPr>
            <a:lvl6pPr marL="2743200" lvl="5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6pPr>
            <a:lvl7pPr marL="3200400" lvl="6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7pPr>
            <a:lvl8pPr marL="3657600" lvl="7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8pPr>
            <a:lvl9pPr marL="4114800" lvl="8" indent="-685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ed.seduc.ce.gov.br/seminario-docentes-2025/" TargetMode="External"/><Relationship Id="rId5" Type="http://schemas.openxmlformats.org/officeDocument/2006/relationships/hyperlink" Target="https://sic.seduc.ce.gov.br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535050" y="6681000"/>
            <a:ext cx="11480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779150" y="8141700"/>
            <a:ext cx="15681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</a:rPr>
              <a:t>		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4" name="Google Shape;27;p1"/>
          <p:cNvSpPr txBox="1"/>
          <p:nvPr/>
        </p:nvSpPr>
        <p:spPr>
          <a:xfrm>
            <a:off x="1478350" y="6794550"/>
            <a:ext cx="295941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6075" rIns="91800" bIns="46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 sz="7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5;p1"/>
          <p:cNvSpPr txBox="1"/>
          <p:nvPr/>
        </p:nvSpPr>
        <p:spPr>
          <a:xfrm>
            <a:off x="1003600" y="8480250"/>
            <a:ext cx="30543600" cy="11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550" rIns="86750" bIns="43550" anchor="t" anchorCtr="0">
            <a:noAutofit/>
          </a:bodyPr>
          <a:lstStyle/>
          <a:p>
            <a:pPr marL="1619250" marR="0" lvl="0" indent="-16144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AUTOR/A</a:t>
            </a:r>
            <a:r>
              <a:rPr lang="en-US" sz="3600" b="1" i="0" u="none" strike="noStrike" cap="none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COAUTOR/A²;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COAUTOR/A</a:t>
            </a:r>
            <a:r>
              <a:rPr lang="en-US" sz="3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³. </a:t>
            </a:r>
            <a:endParaRPr sz="36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3;p1"/>
          <p:cNvSpPr txBox="1"/>
          <p:nvPr/>
        </p:nvSpPr>
        <p:spPr>
          <a:xfrm>
            <a:off x="1003600" y="6114732"/>
            <a:ext cx="30543600" cy="679818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err="1"/>
              <a:t>Colóquio</a:t>
            </a:r>
            <a:r>
              <a:rPr lang="en-US" sz="3500" b="1" dirty="0"/>
              <a:t> </a:t>
            </a:r>
            <a:r>
              <a:rPr lang="en-US" sz="3500" b="1" dirty="0" err="1"/>
              <a:t>Temático</a:t>
            </a:r>
            <a:r>
              <a:rPr lang="en-US" sz="3500" b="1" i="1" dirty="0"/>
              <a:t>:</a:t>
            </a:r>
            <a:r>
              <a:rPr lang="en-US" sz="3500" dirty="0"/>
              <a:t> </a:t>
            </a:r>
            <a:r>
              <a:rPr lang="en-US" sz="3500" dirty="0" err="1"/>
              <a:t>D</a:t>
            </a:r>
            <a:r>
              <a:rPr lang="en-US" sz="3500" dirty="0" err="1" smtClean="0"/>
              <a:t>igite</a:t>
            </a:r>
            <a:r>
              <a:rPr lang="en-US" sz="3500" dirty="0" smtClean="0"/>
              <a:t> o </a:t>
            </a:r>
            <a:r>
              <a:rPr lang="en-US" sz="3500" dirty="0" err="1" smtClean="0"/>
              <a:t>nome</a:t>
            </a:r>
            <a:r>
              <a:rPr lang="en-US" sz="3500" dirty="0" smtClean="0"/>
              <a:t> do </a:t>
            </a:r>
            <a:r>
              <a:rPr lang="en-US" sz="3500" dirty="0" err="1" smtClean="0"/>
              <a:t>colóquio</a:t>
            </a:r>
            <a:r>
              <a:rPr lang="en-US" sz="3500" dirty="0" smtClean="0"/>
              <a:t>.</a:t>
            </a:r>
            <a:endParaRPr sz="35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641399" y="39984671"/>
            <a:ext cx="990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r">
              <a:buSzPts val="3100"/>
            </a:pPr>
            <a:r>
              <a:rPr lang="pt-BR" sz="1800" dirty="0">
                <a:solidFill>
                  <a:schemeClr val="dk1"/>
                </a:solidFill>
              </a:rPr>
              <a:t>¹ Titulação. Atividade profissional e local de atuação. </a:t>
            </a:r>
            <a:r>
              <a:rPr lang="pt-BR" sz="1800" dirty="0"/>
              <a:t>E</a:t>
            </a:r>
            <a:r>
              <a:rPr lang="pt-BR" sz="1800" dirty="0">
                <a:solidFill>
                  <a:schemeClr val="dk1"/>
                </a:solidFill>
              </a:rPr>
              <a:t>-mail: </a:t>
            </a:r>
            <a:r>
              <a:rPr lang="pt-BR" sz="1800" dirty="0" err="1">
                <a:solidFill>
                  <a:schemeClr val="dk1"/>
                </a:solidFill>
              </a:rPr>
              <a:t>e-mail@autora</a:t>
            </a:r>
            <a:r>
              <a:rPr lang="pt-BR" sz="1800" dirty="0">
                <a:solidFill>
                  <a:schemeClr val="dk1"/>
                </a:solidFill>
              </a:rPr>
              <a:t>/or.com;</a:t>
            </a:r>
          </a:p>
          <a:p>
            <a:pPr marL="1619250" lvl="0" indent="-1614487" algn="r">
              <a:buClr>
                <a:schemeClr val="dk1"/>
              </a:buClr>
              <a:buSzPts val="3100"/>
            </a:pPr>
            <a:r>
              <a:rPr lang="pt-BR" sz="1800" dirty="0">
                <a:solidFill>
                  <a:schemeClr val="dk1"/>
                </a:solidFill>
              </a:rPr>
              <a:t>² Titulação. Atividade profissional e local de atuação. E-mail: </a:t>
            </a:r>
            <a:r>
              <a:rPr lang="pt-BR" sz="1800" dirty="0" err="1">
                <a:solidFill>
                  <a:schemeClr val="dk1"/>
                </a:solidFill>
              </a:rPr>
              <a:t>e-mail@autora</a:t>
            </a:r>
            <a:r>
              <a:rPr lang="pt-BR" sz="1800" dirty="0">
                <a:solidFill>
                  <a:schemeClr val="dk1"/>
                </a:solidFill>
              </a:rPr>
              <a:t>/or.com</a:t>
            </a:r>
            <a:r>
              <a:rPr lang="pt-BR" sz="1800" dirty="0"/>
              <a:t>;</a:t>
            </a:r>
          </a:p>
          <a:p>
            <a:pPr marL="1619250" lvl="0" indent="-1614487" algn="r">
              <a:buSzPts val="3100"/>
            </a:pPr>
            <a:r>
              <a:rPr lang="pt-BR" sz="1800" dirty="0" smtClean="0"/>
              <a:t> </a:t>
            </a:r>
            <a:r>
              <a:rPr lang="pt-BR" sz="1800" baseline="30000" dirty="0" smtClean="0"/>
              <a:t>3</a:t>
            </a:r>
            <a:r>
              <a:rPr lang="pt-BR" sz="1800" dirty="0" smtClean="0"/>
              <a:t> </a:t>
            </a:r>
            <a:r>
              <a:rPr lang="pt-BR" sz="1800" dirty="0" smtClean="0">
                <a:solidFill>
                  <a:schemeClr val="dk1"/>
                </a:solidFill>
              </a:rPr>
              <a:t>Titulação</a:t>
            </a:r>
            <a:r>
              <a:rPr lang="pt-BR" sz="1800" dirty="0">
                <a:solidFill>
                  <a:schemeClr val="dk1"/>
                </a:solidFill>
              </a:rPr>
              <a:t>. Atividade profissional e local de atuação. E-mail: </a:t>
            </a:r>
            <a:r>
              <a:rPr lang="pt-BR" sz="1800" dirty="0" err="1">
                <a:solidFill>
                  <a:schemeClr val="dk1"/>
                </a:solidFill>
              </a:rPr>
              <a:t>e-mail@autora</a:t>
            </a:r>
            <a:r>
              <a:rPr lang="pt-BR" sz="1800" dirty="0">
                <a:solidFill>
                  <a:schemeClr val="dk1"/>
                </a:solidFill>
              </a:rPr>
              <a:t>/or.com</a:t>
            </a:r>
            <a:r>
              <a:rPr lang="pt-BR" sz="1800" dirty="0"/>
              <a:t>.</a:t>
            </a:r>
          </a:p>
          <a:p>
            <a:pPr marL="1619250" lvl="0" indent="-1614487" algn="ctr">
              <a:buClr>
                <a:schemeClr val="dk1"/>
              </a:buClr>
              <a:buSzPts val="3100"/>
            </a:pPr>
            <a:endParaRPr lang="pt-BR" sz="1800" dirty="0"/>
          </a:p>
        </p:txBody>
      </p:sp>
      <p:sp>
        <p:nvSpPr>
          <p:cNvPr id="10" name="Google Shape;33;p1"/>
          <p:cNvSpPr txBox="1"/>
          <p:nvPr/>
        </p:nvSpPr>
        <p:spPr>
          <a:xfrm>
            <a:off x="1003599" y="11025302"/>
            <a:ext cx="9531451" cy="56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225" tIns="51100" rIns="102225" bIns="511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pôster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altura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120 cm 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largura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90 cm. Este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possui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colunas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colunas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necessidade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destacado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permitindo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o/a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visitante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tenha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facilidade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70,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36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cabeçalhos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30,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pôster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confeccionado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afixado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4;p1"/>
          <p:cNvSpPr txBox="1"/>
          <p:nvPr/>
        </p:nvSpPr>
        <p:spPr>
          <a:xfrm>
            <a:off x="1073888" y="10491902"/>
            <a:ext cx="7097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</a:rPr>
              <a:t>1. </a:t>
            </a:r>
            <a:r>
              <a:rPr lang="en-US" sz="3600" b="1" dirty="0"/>
              <a:t>INTRODUÇÃO</a:t>
            </a:r>
            <a:endParaRPr sz="36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2" name="Google Shape;29;p1"/>
          <p:cNvSpPr txBox="1"/>
          <p:nvPr/>
        </p:nvSpPr>
        <p:spPr>
          <a:xfrm>
            <a:off x="1003599" y="18511830"/>
            <a:ext cx="9531452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750" tIns="43550" rIns="86750" bIns="43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forma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sucinta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Lembre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pôster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concisas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5;p1"/>
          <p:cNvSpPr txBox="1"/>
          <p:nvPr/>
        </p:nvSpPr>
        <p:spPr>
          <a:xfrm>
            <a:off x="1003600" y="17864949"/>
            <a:ext cx="6610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OBJETIVO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6;p1"/>
          <p:cNvSpPr txBox="1"/>
          <p:nvPr/>
        </p:nvSpPr>
        <p:spPr>
          <a:xfrm>
            <a:off x="1103038" y="22172363"/>
            <a:ext cx="9432012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minuciosa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rigorosa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das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técnicas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utilizadas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6;p1"/>
          <p:cNvSpPr txBox="1"/>
          <p:nvPr/>
        </p:nvSpPr>
        <p:spPr>
          <a:xfrm>
            <a:off x="1003600" y="21374245"/>
            <a:ext cx="5010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514350" marR="0" lvl="0" indent="-509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METODOLOGIA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50;p1"/>
          <p:cNvSpPr txBox="1"/>
          <p:nvPr/>
        </p:nvSpPr>
        <p:spPr>
          <a:xfrm>
            <a:off x="1073888" y="26086275"/>
            <a:ext cx="9461162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dados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obtidos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forma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relevância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apresentados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também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forma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e/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fotografias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desenhos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as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elaboradas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maneira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necessária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boa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inseridas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numeradas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algarismos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arábicos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7;p1"/>
          <p:cNvSpPr txBox="1"/>
          <p:nvPr/>
        </p:nvSpPr>
        <p:spPr>
          <a:xfrm>
            <a:off x="1073888" y="25250193"/>
            <a:ext cx="8085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RESULTADOS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0;p1"/>
          <p:cNvSpPr txBox="1"/>
          <p:nvPr/>
        </p:nvSpPr>
        <p:spPr>
          <a:xfrm>
            <a:off x="11405937" y="11397122"/>
            <a:ext cx="8993863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acima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abaixo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apresentados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forma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0;p1"/>
          <p:cNvSpPr txBox="1"/>
          <p:nvPr/>
        </p:nvSpPr>
        <p:spPr>
          <a:xfrm>
            <a:off x="11405937" y="14711569"/>
            <a:ext cx="8085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 – </a:t>
            </a:r>
            <a:r>
              <a:rPr lang="en-US" sz="2800" dirty="0" err="1"/>
              <a:t>Seminário</a:t>
            </a:r>
            <a:r>
              <a:rPr lang="en-US" sz="2800" dirty="0"/>
              <a:t> </a:t>
            </a:r>
            <a:r>
              <a:rPr lang="en-US" sz="2800" dirty="0" err="1"/>
              <a:t>Docentes</a:t>
            </a:r>
            <a:r>
              <a:rPr lang="en-US" sz="2800" dirty="0"/>
              <a:t> </a:t>
            </a:r>
            <a:r>
              <a:rPr lang="en-US" sz="2800" dirty="0" smtClean="0"/>
              <a:t>2023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5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5937" y="15256032"/>
            <a:ext cx="8993863" cy="537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7;p1"/>
          <p:cNvSpPr txBox="1"/>
          <p:nvPr/>
        </p:nvSpPr>
        <p:spPr>
          <a:xfrm>
            <a:off x="11290437" y="20874013"/>
            <a:ext cx="8316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/>
              <a:t>Coded/CED (2024).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1;p1"/>
          <p:cNvSpPr txBox="1"/>
          <p:nvPr/>
        </p:nvSpPr>
        <p:spPr>
          <a:xfrm>
            <a:off x="11405936" y="22172363"/>
            <a:ext cx="8993863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–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Seminário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2025.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74104"/>
              </p:ext>
            </p:extLst>
          </p:nvPr>
        </p:nvGraphicFramePr>
        <p:xfrm>
          <a:off x="11405937" y="23194251"/>
          <a:ext cx="8912413" cy="10757825"/>
        </p:xfrm>
        <a:graphic>
          <a:graphicData uri="http://schemas.openxmlformats.org/drawingml/2006/table">
            <a:tbl>
              <a:tblPr/>
              <a:tblGrid>
                <a:gridCol w="6039817"/>
                <a:gridCol w="2872596"/>
              </a:tblGrid>
              <a:tr h="480985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ETAPAS</a:t>
                      </a:r>
                      <a:endParaRPr lang="pt-BR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</a:tr>
              <a:tr h="500658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Lançamento das Diretrizes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de junho</a:t>
                      </a:r>
                      <a:endParaRPr lang="pt-BR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45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Constituição da Comissão Científica na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Seduc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-Sede e das Comissões Regionais das Credes/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Sefor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a 24 de junho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45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Inscrição no Seminário DoCEntes via plataforma </a:t>
                      </a:r>
                      <a:r>
                        <a:rPr lang="pt-BR" sz="2800" b="0" i="0" u="sng" strike="noStrike">
                          <a:solidFill>
                            <a:srgbClr val="1155CC"/>
                          </a:solidFill>
                          <a:effectLst/>
                          <a:latin typeface="Arial"/>
                          <a:hlinkClick r:id="rId5"/>
                        </a:rPr>
                        <a:t>SIC-CED</a:t>
                      </a:r>
                      <a:endParaRPr lang="pt-BR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de junho a 10 de agosto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548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Avaliação dos trabalhos pela Comissão Avaliadora da Seduc-Sede e pelas Comissões Avaliadoras das Credes/Sefor</a:t>
                      </a:r>
                      <a:endParaRPr lang="pt-BR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a 21 de agosto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70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Envio da lista dos trabalhos classificados para apresentação para a Comissão Avaliadora da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Seduc</a:t>
                      </a: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-Sede e pelas Comissões Avaliadoras das Credes/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Sefor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de agosto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565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Divulgação da lista dos trabalhos classificados para apresentação no site: </a:t>
                      </a:r>
                      <a:r>
                        <a:rPr lang="pt-BR" sz="2800" b="0" i="0" u="sng" strike="noStrike">
                          <a:solidFill>
                            <a:srgbClr val="1155CC"/>
                          </a:solidFill>
                          <a:effectLst/>
                          <a:latin typeface="Arial"/>
                          <a:hlinkClick r:id="rId6"/>
                        </a:rPr>
                        <a:t>https://www.ced.seduc.ce.gov.br/seminario-docentes-2025/</a:t>
                      </a:r>
                      <a:endParaRPr lang="pt-BR" sz="28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de agosto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85"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Realização do Seminário </a:t>
                      </a:r>
                      <a:r>
                        <a:rPr lang="pt-BR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DoCEntes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 10 e 11 de setembro</a:t>
                      </a:r>
                      <a:endParaRPr lang="pt-BR" sz="28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Google Shape;48;p1"/>
          <p:cNvSpPr txBox="1"/>
          <p:nvPr/>
        </p:nvSpPr>
        <p:spPr>
          <a:xfrm>
            <a:off x="11405937" y="34082598"/>
            <a:ext cx="80859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Coded/CED (202</a:t>
            </a:r>
            <a:r>
              <a:rPr lang="en-US" sz="2800" dirty="0" smtClean="0"/>
              <a:t>5)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1;p1"/>
          <p:cNvSpPr txBox="1"/>
          <p:nvPr/>
        </p:nvSpPr>
        <p:spPr>
          <a:xfrm>
            <a:off x="21307745" y="30608168"/>
            <a:ext cx="10236405" cy="3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Deverá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implicações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propicia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sempre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necessário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É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preferível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frases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curtas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Responder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destacar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alcançados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38;p1"/>
          <p:cNvSpPr txBox="1"/>
          <p:nvPr/>
        </p:nvSpPr>
        <p:spPr>
          <a:xfrm>
            <a:off x="21307745" y="30109900"/>
            <a:ext cx="7747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CONSIDERAÇÕES FINAIS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9;p1"/>
          <p:cNvSpPr txBox="1"/>
          <p:nvPr/>
        </p:nvSpPr>
        <p:spPr>
          <a:xfrm>
            <a:off x="21647497" y="34730020"/>
            <a:ext cx="4610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REFERÊNCIAS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2;p1"/>
          <p:cNvSpPr txBox="1"/>
          <p:nvPr/>
        </p:nvSpPr>
        <p:spPr>
          <a:xfrm>
            <a:off x="21641399" y="35644012"/>
            <a:ext cx="9905799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citadas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deverão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listadas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acordo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as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ABNT.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Sugere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 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de, no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máximo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5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pôster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21307745" y="11598226"/>
            <a:ext cx="9899703" cy="1708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algn="just"/>
            <a:r>
              <a:rPr lang="pt-BR" sz="3200" dirty="0" err="1" smtClean="0"/>
              <a:t>Lorem</a:t>
            </a:r>
            <a:r>
              <a:rPr lang="pt-BR" sz="3200" dirty="0" smtClean="0"/>
              <a:t> </a:t>
            </a:r>
            <a:r>
              <a:rPr lang="pt-BR" sz="3200" dirty="0"/>
              <a:t>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. Id </a:t>
            </a:r>
            <a:r>
              <a:rPr lang="pt-BR" sz="3200" dirty="0" err="1"/>
              <a:t>illum</a:t>
            </a:r>
            <a:r>
              <a:rPr lang="pt-BR" sz="3200" dirty="0"/>
              <a:t> </a:t>
            </a:r>
            <a:r>
              <a:rPr lang="pt-BR" sz="3200" dirty="0" err="1"/>
              <a:t>nihil</a:t>
            </a:r>
            <a:r>
              <a:rPr lang="pt-BR" sz="3200" dirty="0"/>
              <a:t> et </a:t>
            </a:r>
            <a:r>
              <a:rPr lang="pt-BR" sz="3200" dirty="0" err="1"/>
              <a:t>consequatur</a:t>
            </a:r>
            <a:r>
              <a:rPr lang="pt-BR" sz="3200" dirty="0"/>
              <a:t> </a:t>
            </a:r>
            <a:r>
              <a:rPr lang="pt-BR" sz="3200" dirty="0" err="1"/>
              <a:t>atque</a:t>
            </a:r>
            <a:r>
              <a:rPr lang="pt-BR" sz="3200" dirty="0"/>
              <a:t>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qui</a:t>
            </a:r>
            <a:r>
              <a:rPr lang="pt-BR" sz="3200" dirty="0"/>
              <a:t> expedita </a:t>
            </a:r>
            <a:r>
              <a:rPr lang="pt-BR" sz="3200" dirty="0" err="1"/>
              <a:t>neque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ipsam</a:t>
            </a:r>
            <a:r>
              <a:rPr lang="pt-BR" sz="3200" dirty="0"/>
              <a:t> </a:t>
            </a:r>
            <a:r>
              <a:rPr lang="pt-BR" sz="3200" dirty="0" err="1"/>
              <a:t>unde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perferendis</a:t>
            </a:r>
            <a:r>
              <a:rPr lang="pt-BR" sz="3200" dirty="0"/>
              <a:t> omnis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reprehenderit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/>
              <a:t>? Cum </a:t>
            </a:r>
            <a:r>
              <a:rPr lang="pt-BR" sz="3200" dirty="0" err="1"/>
              <a:t>exercitationem</a:t>
            </a:r>
            <a:r>
              <a:rPr lang="pt-BR" sz="3200" dirty="0"/>
              <a:t> </a:t>
            </a:r>
            <a:r>
              <a:rPr lang="pt-BR" sz="3200" dirty="0" err="1"/>
              <a:t>optio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facere</a:t>
            </a:r>
            <a:r>
              <a:rPr lang="pt-BR" sz="3200" dirty="0"/>
              <a:t> </a:t>
            </a:r>
            <a:r>
              <a:rPr lang="pt-BR" sz="3200" dirty="0" err="1"/>
              <a:t>molestiae</a:t>
            </a:r>
            <a:r>
              <a:rPr lang="pt-BR" sz="3200" dirty="0"/>
              <a:t> ad </a:t>
            </a:r>
            <a:r>
              <a:rPr lang="pt-BR" sz="3200" dirty="0" err="1"/>
              <a:t>velit</a:t>
            </a:r>
            <a:r>
              <a:rPr lang="pt-BR" sz="3200" dirty="0"/>
              <a:t> </a:t>
            </a:r>
            <a:r>
              <a:rPr lang="pt-BR" sz="3200" dirty="0" err="1"/>
              <a:t>beatae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earum</a:t>
            </a:r>
            <a:r>
              <a:rPr lang="pt-BR" sz="3200" dirty="0"/>
              <a:t> </a:t>
            </a:r>
            <a:r>
              <a:rPr lang="pt-BR" sz="3200" dirty="0" err="1"/>
              <a:t>dolore</a:t>
            </a:r>
            <a:r>
              <a:rPr lang="pt-BR" sz="3200" dirty="0"/>
              <a:t>.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nobis</a:t>
            </a:r>
            <a:r>
              <a:rPr lang="pt-BR" sz="3200" dirty="0"/>
              <a:t> </a:t>
            </a:r>
            <a:r>
              <a:rPr lang="pt-BR" sz="3200" dirty="0" err="1"/>
              <a:t>illo</a:t>
            </a:r>
            <a:r>
              <a:rPr lang="pt-BR" sz="3200" dirty="0"/>
              <a:t> est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voluptates</a:t>
            </a:r>
            <a:r>
              <a:rPr lang="pt-BR" sz="3200" dirty="0"/>
              <a:t> hic expedita porro ut </a:t>
            </a:r>
            <a:r>
              <a:rPr lang="pt-BR" sz="3200" dirty="0" err="1"/>
              <a:t>tempora</a:t>
            </a:r>
            <a:r>
              <a:rPr lang="pt-BR" sz="3200" dirty="0"/>
              <a:t> </a:t>
            </a:r>
            <a:r>
              <a:rPr lang="pt-BR" sz="3200" dirty="0" err="1"/>
              <a:t>corrupti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optio</a:t>
            </a:r>
            <a:r>
              <a:rPr lang="pt-BR" sz="3200" dirty="0"/>
              <a:t> </a:t>
            </a:r>
            <a:r>
              <a:rPr lang="pt-BR" sz="3200" dirty="0" err="1"/>
              <a:t>pariatur</a:t>
            </a:r>
            <a:r>
              <a:rPr lang="pt-BR" sz="3200" dirty="0"/>
              <a:t> </a:t>
            </a:r>
            <a:r>
              <a:rPr lang="pt-BR" sz="3200" dirty="0" err="1"/>
              <a:t>eos</a:t>
            </a:r>
            <a:r>
              <a:rPr lang="pt-BR" sz="3200" dirty="0"/>
              <a:t> </a:t>
            </a:r>
            <a:r>
              <a:rPr lang="pt-BR" sz="3200" dirty="0" err="1"/>
              <a:t>atque</a:t>
            </a:r>
            <a:r>
              <a:rPr lang="pt-BR" sz="3200" dirty="0"/>
              <a:t> </a:t>
            </a:r>
            <a:r>
              <a:rPr lang="pt-BR" sz="3200" dirty="0" err="1"/>
              <a:t>architecto</a:t>
            </a:r>
            <a:r>
              <a:rPr lang="pt-BR" sz="3200" dirty="0"/>
              <a:t> </a:t>
            </a:r>
            <a:r>
              <a:rPr lang="pt-BR" sz="3200" dirty="0" err="1"/>
              <a:t>ab</a:t>
            </a:r>
            <a:r>
              <a:rPr lang="pt-BR" sz="3200" dirty="0"/>
              <a:t> </a:t>
            </a:r>
            <a:r>
              <a:rPr lang="pt-BR" sz="3200" dirty="0" err="1"/>
              <a:t>eligendi</a:t>
            </a:r>
            <a:r>
              <a:rPr lang="pt-BR" sz="3200" dirty="0"/>
              <a:t> </a:t>
            </a:r>
            <a:r>
              <a:rPr lang="pt-BR" sz="3200" dirty="0" err="1"/>
              <a:t>quidem</a:t>
            </a:r>
            <a:r>
              <a:rPr lang="pt-BR" sz="3200" dirty="0"/>
              <a:t>. Ut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consequuntur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quae</a:t>
            </a:r>
            <a:r>
              <a:rPr lang="pt-BR" sz="3200" dirty="0"/>
              <a:t>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nam</a:t>
            </a:r>
            <a:r>
              <a:rPr lang="pt-BR" sz="3200" dirty="0"/>
              <a:t> </a:t>
            </a:r>
            <a:r>
              <a:rPr lang="pt-BR" sz="3200" dirty="0" err="1"/>
              <a:t>praesentium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/>
              <a:t>!</a:t>
            </a:r>
          </a:p>
          <a:p>
            <a:pPr algn="just"/>
            <a:r>
              <a:rPr lang="pt-BR" sz="3200" dirty="0"/>
              <a:t>Quo </a:t>
            </a:r>
            <a:r>
              <a:rPr lang="pt-BR" sz="3200" dirty="0" err="1"/>
              <a:t>dolorum</a:t>
            </a:r>
            <a:r>
              <a:rPr lang="pt-BR" sz="3200" dirty="0"/>
              <a:t> </a:t>
            </a:r>
            <a:r>
              <a:rPr lang="pt-BR" sz="3200" dirty="0" err="1"/>
              <a:t>impedit</a:t>
            </a:r>
            <a:r>
              <a:rPr lang="pt-BR" sz="3200" dirty="0"/>
              <a:t> non maiores </a:t>
            </a:r>
            <a:r>
              <a:rPr lang="pt-BR" sz="3200" dirty="0" err="1"/>
              <a:t>officiis</a:t>
            </a:r>
            <a:r>
              <a:rPr lang="pt-BR" sz="3200" dirty="0"/>
              <a:t> in </a:t>
            </a:r>
            <a:r>
              <a:rPr lang="pt-BR" sz="3200" dirty="0" err="1"/>
              <a:t>accusamus</a:t>
            </a:r>
            <a:r>
              <a:rPr lang="pt-BR" sz="3200" dirty="0"/>
              <a:t> </a:t>
            </a:r>
            <a:r>
              <a:rPr lang="pt-BR" sz="3200" dirty="0" err="1"/>
              <a:t>nostrum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voluptate</a:t>
            </a:r>
            <a:r>
              <a:rPr lang="pt-BR" sz="3200" dirty="0"/>
              <a:t> </a:t>
            </a:r>
            <a:r>
              <a:rPr lang="pt-BR" sz="3200" dirty="0" err="1"/>
              <a:t>dolores</a:t>
            </a:r>
            <a:r>
              <a:rPr lang="pt-BR" sz="3200" dirty="0"/>
              <a:t>. </a:t>
            </a:r>
            <a:r>
              <a:rPr lang="pt-BR" sz="3200" dirty="0" err="1"/>
              <a:t>Eum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commodi</a:t>
            </a:r>
            <a:r>
              <a:rPr lang="pt-BR" sz="3200" dirty="0"/>
              <a:t> ut </a:t>
            </a:r>
            <a:r>
              <a:rPr lang="pt-BR" sz="3200" dirty="0" err="1"/>
              <a:t>aperiam</a:t>
            </a:r>
            <a:r>
              <a:rPr lang="pt-BR" sz="3200" dirty="0"/>
              <a:t> </a:t>
            </a:r>
            <a:r>
              <a:rPr lang="pt-BR" sz="3200" dirty="0" err="1"/>
              <a:t>deserunt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sint</a:t>
            </a:r>
            <a:r>
              <a:rPr lang="pt-BR" sz="3200" dirty="0"/>
              <a:t> </a:t>
            </a:r>
            <a:r>
              <a:rPr lang="pt-BR" sz="3200" dirty="0" err="1"/>
              <a:t>aut</a:t>
            </a:r>
            <a:r>
              <a:rPr lang="pt-BR" sz="3200" dirty="0"/>
              <a:t> sunt </a:t>
            </a:r>
            <a:r>
              <a:rPr lang="pt-BR" sz="3200" dirty="0" err="1"/>
              <a:t>accusantium</a:t>
            </a:r>
            <a:r>
              <a:rPr lang="pt-BR" sz="3200" dirty="0"/>
              <a:t> ut </a:t>
            </a:r>
            <a:r>
              <a:rPr lang="pt-BR" sz="3200" dirty="0" err="1"/>
              <a:t>magni</a:t>
            </a:r>
            <a:r>
              <a:rPr lang="pt-BR" sz="3200" dirty="0"/>
              <a:t> </a:t>
            </a:r>
            <a:r>
              <a:rPr lang="pt-BR" sz="3200" dirty="0" err="1"/>
              <a:t>voluptate</a:t>
            </a:r>
            <a:r>
              <a:rPr lang="pt-BR" sz="3200" dirty="0"/>
              <a:t> a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repellendus</a:t>
            </a:r>
            <a:r>
              <a:rPr lang="pt-BR" sz="3200" dirty="0"/>
              <a:t> est </a:t>
            </a:r>
            <a:r>
              <a:rPr lang="pt-BR" sz="3200" dirty="0" err="1"/>
              <a:t>aperiam</a:t>
            </a:r>
            <a:r>
              <a:rPr lang="pt-BR" sz="3200" dirty="0"/>
              <a:t> </a:t>
            </a:r>
            <a:r>
              <a:rPr lang="pt-BR" sz="3200" dirty="0" err="1"/>
              <a:t>enim</a:t>
            </a:r>
            <a:r>
              <a:rPr lang="pt-BR" sz="3200" dirty="0"/>
              <a:t>. Et </a:t>
            </a:r>
            <a:r>
              <a:rPr lang="pt-BR" sz="3200" dirty="0" err="1"/>
              <a:t>dolores</a:t>
            </a:r>
            <a:r>
              <a:rPr lang="pt-BR" sz="3200" dirty="0"/>
              <a:t> </a:t>
            </a:r>
            <a:r>
              <a:rPr lang="pt-BR" sz="3200" dirty="0" err="1"/>
              <a:t>deserunt</a:t>
            </a:r>
            <a:r>
              <a:rPr lang="pt-BR" sz="3200" dirty="0"/>
              <a:t> </a:t>
            </a:r>
            <a:r>
              <a:rPr lang="pt-BR" sz="3200" dirty="0" err="1"/>
              <a:t>qui</a:t>
            </a:r>
            <a:r>
              <a:rPr lang="pt-BR" sz="3200" dirty="0"/>
              <a:t> quis </a:t>
            </a:r>
            <a:r>
              <a:rPr lang="pt-BR" sz="3200" dirty="0" err="1"/>
              <a:t>iusto</a:t>
            </a:r>
            <a:r>
              <a:rPr lang="pt-BR" sz="3200" dirty="0"/>
              <a:t> quo </a:t>
            </a:r>
            <a:r>
              <a:rPr lang="pt-BR" sz="3200" dirty="0" err="1"/>
              <a:t>temporibus</a:t>
            </a:r>
            <a:r>
              <a:rPr lang="pt-BR" sz="3200" dirty="0"/>
              <a:t> </a:t>
            </a:r>
            <a:r>
              <a:rPr lang="pt-BR" sz="3200" dirty="0" err="1"/>
              <a:t>cumque</a:t>
            </a:r>
            <a:r>
              <a:rPr lang="pt-BR" sz="3200" dirty="0"/>
              <a:t> et </a:t>
            </a:r>
            <a:r>
              <a:rPr lang="pt-BR" sz="3200" dirty="0" err="1"/>
              <a:t>cumque</a:t>
            </a:r>
            <a:r>
              <a:rPr lang="pt-BR" sz="3200" dirty="0"/>
              <a:t> </a:t>
            </a:r>
            <a:r>
              <a:rPr lang="pt-BR" sz="3200" dirty="0" err="1"/>
              <a:t>impedit</a:t>
            </a:r>
            <a:r>
              <a:rPr lang="pt-BR" sz="3200" dirty="0"/>
              <a:t> </a:t>
            </a:r>
            <a:r>
              <a:rPr lang="pt-BR" sz="3200" dirty="0" err="1"/>
              <a:t>eum</a:t>
            </a:r>
            <a:r>
              <a:rPr lang="pt-BR" sz="3200" dirty="0"/>
              <a:t> </a:t>
            </a:r>
            <a:r>
              <a:rPr lang="pt-BR" sz="3200" dirty="0" err="1"/>
              <a:t>aspernatur</a:t>
            </a:r>
            <a:r>
              <a:rPr lang="pt-BR" sz="3200" dirty="0"/>
              <a:t> </a:t>
            </a:r>
            <a:r>
              <a:rPr lang="pt-BR" sz="3200" dirty="0" err="1"/>
              <a:t>explicabo</a:t>
            </a:r>
            <a:r>
              <a:rPr lang="pt-BR" sz="3200" dirty="0"/>
              <a:t>. </a:t>
            </a:r>
            <a:r>
              <a:rPr lang="pt-BR" sz="3200" dirty="0" err="1"/>
              <a:t>Qui</a:t>
            </a:r>
            <a:r>
              <a:rPr lang="pt-BR" sz="3200" dirty="0"/>
              <a:t> vero </a:t>
            </a:r>
            <a:r>
              <a:rPr lang="pt-BR" sz="3200" dirty="0" err="1"/>
              <a:t>deleniti</a:t>
            </a:r>
            <a:r>
              <a:rPr lang="pt-BR" sz="3200" dirty="0"/>
              <a:t> ut </a:t>
            </a:r>
            <a:r>
              <a:rPr lang="pt-BR" sz="3200" dirty="0" err="1"/>
              <a:t>eveniet</a:t>
            </a:r>
            <a:r>
              <a:rPr lang="pt-BR" sz="3200" dirty="0"/>
              <a:t> </a:t>
            </a:r>
            <a:r>
              <a:rPr lang="pt-BR" sz="3200" dirty="0" err="1"/>
              <a:t>illo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odio</a:t>
            </a:r>
            <a:r>
              <a:rPr lang="pt-BR" sz="3200" dirty="0"/>
              <a:t> </a:t>
            </a:r>
            <a:r>
              <a:rPr lang="pt-BR" sz="3200" dirty="0" err="1"/>
              <a:t>asperiores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Aut</a:t>
            </a:r>
            <a:r>
              <a:rPr lang="pt-BR" sz="3200" dirty="0"/>
              <a:t> alias </a:t>
            </a:r>
            <a:r>
              <a:rPr lang="pt-BR" sz="3200" dirty="0" err="1"/>
              <a:t>voluptates</a:t>
            </a:r>
            <a:r>
              <a:rPr lang="pt-BR" sz="3200" dirty="0"/>
              <a:t> id </a:t>
            </a:r>
            <a:r>
              <a:rPr lang="pt-BR" sz="3200" dirty="0" err="1"/>
              <a:t>cumque</a:t>
            </a:r>
            <a:r>
              <a:rPr lang="pt-BR" sz="3200" dirty="0"/>
              <a:t> </a:t>
            </a:r>
            <a:r>
              <a:rPr lang="pt-BR" sz="3200" dirty="0" err="1"/>
              <a:t>dignissimos</a:t>
            </a:r>
            <a:r>
              <a:rPr lang="pt-BR" sz="3200" dirty="0"/>
              <a:t> </a:t>
            </a:r>
            <a:r>
              <a:rPr lang="pt-BR" sz="3200" dirty="0" err="1"/>
              <a:t>eum</a:t>
            </a:r>
            <a:r>
              <a:rPr lang="pt-BR" sz="3200" dirty="0"/>
              <a:t> sunt </a:t>
            </a:r>
            <a:r>
              <a:rPr lang="pt-BR" sz="3200" dirty="0" err="1"/>
              <a:t>sunt</a:t>
            </a:r>
            <a:r>
              <a:rPr lang="pt-BR" sz="3200" dirty="0"/>
              <a:t>. Non </a:t>
            </a:r>
            <a:r>
              <a:rPr lang="pt-BR" sz="3200" dirty="0" err="1"/>
              <a:t>sint</a:t>
            </a:r>
            <a:r>
              <a:rPr lang="pt-BR" sz="3200" dirty="0"/>
              <a:t> </a:t>
            </a:r>
            <a:r>
              <a:rPr lang="pt-BR" sz="3200" dirty="0" err="1"/>
              <a:t>commodi</a:t>
            </a:r>
            <a:r>
              <a:rPr lang="pt-BR" sz="3200" dirty="0"/>
              <a:t> non </a:t>
            </a:r>
            <a:r>
              <a:rPr lang="pt-BR" sz="3200" dirty="0" err="1"/>
              <a:t>pariatur</a:t>
            </a:r>
            <a:r>
              <a:rPr lang="pt-BR" sz="3200" dirty="0"/>
              <a:t> </a:t>
            </a:r>
            <a:r>
              <a:rPr lang="pt-BR" sz="3200" dirty="0" err="1"/>
              <a:t>quas</a:t>
            </a:r>
            <a:r>
              <a:rPr lang="pt-BR" sz="3200" dirty="0"/>
              <a:t> in </a:t>
            </a:r>
            <a:r>
              <a:rPr lang="pt-BR" sz="3200" dirty="0" err="1"/>
              <a:t>corporis</a:t>
            </a:r>
            <a:r>
              <a:rPr lang="pt-BR" sz="3200" dirty="0"/>
              <a:t> </a:t>
            </a:r>
            <a:r>
              <a:rPr lang="pt-BR" sz="3200" dirty="0" err="1"/>
              <a:t>rerum</a:t>
            </a:r>
            <a:r>
              <a:rPr lang="pt-BR" sz="3200" dirty="0"/>
              <a:t> et </a:t>
            </a:r>
            <a:r>
              <a:rPr lang="pt-BR" sz="3200" dirty="0" err="1"/>
              <a:t>officia</a:t>
            </a:r>
            <a:r>
              <a:rPr lang="pt-BR" sz="3200" dirty="0"/>
              <a:t> </a:t>
            </a:r>
            <a:r>
              <a:rPr lang="pt-BR" sz="3200" dirty="0" err="1"/>
              <a:t>ipsam</a:t>
            </a:r>
            <a:r>
              <a:rPr lang="pt-BR" sz="3200" dirty="0"/>
              <a:t> est </a:t>
            </a:r>
            <a:r>
              <a:rPr lang="pt-BR" sz="3200" dirty="0" err="1"/>
              <a:t>enim</a:t>
            </a:r>
            <a:r>
              <a:rPr lang="pt-BR" sz="3200" dirty="0"/>
              <a:t> vitae et </a:t>
            </a:r>
            <a:r>
              <a:rPr lang="pt-BR" sz="3200" dirty="0" err="1"/>
              <a:t>totam</a:t>
            </a:r>
            <a:r>
              <a:rPr lang="pt-BR" sz="3200" dirty="0"/>
              <a:t> </a:t>
            </a:r>
            <a:r>
              <a:rPr lang="pt-BR" sz="3200" dirty="0" err="1"/>
              <a:t>tenetur</a:t>
            </a:r>
            <a:r>
              <a:rPr lang="pt-BR" sz="3200" dirty="0" smtClean="0"/>
              <a:t>.</a:t>
            </a:r>
          </a:p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. Id </a:t>
            </a:r>
            <a:r>
              <a:rPr lang="pt-BR" sz="3200" dirty="0" err="1"/>
              <a:t>illum</a:t>
            </a:r>
            <a:r>
              <a:rPr lang="pt-BR" sz="3200" dirty="0"/>
              <a:t> </a:t>
            </a:r>
            <a:r>
              <a:rPr lang="pt-BR" sz="3200" dirty="0" err="1"/>
              <a:t>nihil</a:t>
            </a:r>
            <a:r>
              <a:rPr lang="pt-BR" sz="3200" dirty="0"/>
              <a:t> et </a:t>
            </a:r>
            <a:r>
              <a:rPr lang="pt-BR" sz="3200" dirty="0" err="1"/>
              <a:t>consequatur</a:t>
            </a:r>
            <a:r>
              <a:rPr lang="pt-BR" sz="3200" dirty="0"/>
              <a:t> </a:t>
            </a:r>
            <a:r>
              <a:rPr lang="pt-BR" sz="3200" dirty="0" err="1"/>
              <a:t>atque</a:t>
            </a:r>
            <a:r>
              <a:rPr lang="pt-BR" sz="3200" dirty="0"/>
              <a:t>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qui</a:t>
            </a:r>
            <a:r>
              <a:rPr lang="pt-BR" sz="3200" dirty="0"/>
              <a:t> expedita </a:t>
            </a:r>
            <a:r>
              <a:rPr lang="pt-BR" sz="3200" dirty="0" err="1"/>
              <a:t>neque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ipsam</a:t>
            </a:r>
            <a:r>
              <a:rPr lang="pt-BR" sz="3200" dirty="0"/>
              <a:t> </a:t>
            </a:r>
            <a:r>
              <a:rPr lang="pt-BR" sz="3200" dirty="0" err="1"/>
              <a:t>unde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perferendis</a:t>
            </a:r>
            <a:r>
              <a:rPr lang="pt-BR" sz="3200" dirty="0"/>
              <a:t> omnis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reprehenderit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/>
              <a:t>? Cum </a:t>
            </a:r>
            <a:r>
              <a:rPr lang="pt-BR" sz="3200" dirty="0" err="1"/>
              <a:t>exercitationem</a:t>
            </a:r>
            <a:r>
              <a:rPr lang="pt-BR" sz="3200" dirty="0"/>
              <a:t> </a:t>
            </a:r>
            <a:r>
              <a:rPr lang="pt-BR" sz="3200" dirty="0" err="1"/>
              <a:t>optio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facere</a:t>
            </a:r>
            <a:r>
              <a:rPr lang="pt-BR" sz="3200" dirty="0"/>
              <a:t> </a:t>
            </a:r>
            <a:r>
              <a:rPr lang="pt-BR" sz="3200" dirty="0" err="1"/>
              <a:t>molestiae</a:t>
            </a:r>
            <a:r>
              <a:rPr lang="pt-BR" sz="3200" dirty="0"/>
              <a:t> ad </a:t>
            </a:r>
            <a:r>
              <a:rPr lang="pt-BR" sz="3200" dirty="0" err="1"/>
              <a:t>velit</a:t>
            </a:r>
            <a:r>
              <a:rPr lang="pt-BR" sz="3200" dirty="0"/>
              <a:t> </a:t>
            </a:r>
            <a:r>
              <a:rPr lang="pt-BR" sz="3200" dirty="0" err="1"/>
              <a:t>beatae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earum</a:t>
            </a:r>
            <a:r>
              <a:rPr lang="pt-BR" sz="3200" dirty="0"/>
              <a:t> </a:t>
            </a:r>
            <a:r>
              <a:rPr lang="pt-BR" sz="3200" dirty="0" err="1"/>
              <a:t>dolore</a:t>
            </a:r>
            <a:r>
              <a:rPr lang="pt-BR" sz="3200" dirty="0"/>
              <a:t>.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nobis</a:t>
            </a:r>
            <a:r>
              <a:rPr lang="pt-BR" sz="3200" dirty="0"/>
              <a:t> </a:t>
            </a:r>
            <a:r>
              <a:rPr lang="pt-BR" sz="3200" dirty="0" err="1"/>
              <a:t>illo</a:t>
            </a:r>
            <a:r>
              <a:rPr lang="pt-BR" sz="3200" dirty="0"/>
              <a:t> est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voluptates</a:t>
            </a:r>
            <a:r>
              <a:rPr lang="pt-BR" sz="3200" dirty="0"/>
              <a:t> hic expedita porro ut </a:t>
            </a:r>
            <a:r>
              <a:rPr lang="pt-BR" sz="3200" dirty="0" err="1"/>
              <a:t>tempora</a:t>
            </a:r>
            <a:r>
              <a:rPr lang="pt-BR" sz="3200" dirty="0"/>
              <a:t> </a:t>
            </a:r>
            <a:r>
              <a:rPr lang="pt-BR" sz="3200" dirty="0" err="1"/>
              <a:t>corrupti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optio</a:t>
            </a:r>
            <a:r>
              <a:rPr lang="pt-BR" sz="3200" dirty="0"/>
              <a:t> </a:t>
            </a:r>
            <a:r>
              <a:rPr lang="pt-BR" sz="3200" dirty="0" err="1"/>
              <a:t>pariatur</a:t>
            </a:r>
            <a:r>
              <a:rPr lang="pt-BR" sz="3200" dirty="0"/>
              <a:t> </a:t>
            </a:r>
            <a:r>
              <a:rPr lang="pt-BR" sz="3200" dirty="0" err="1"/>
              <a:t>eos</a:t>
            </a:r>
            <a:r>
              <a:rPr lang="pt-BR" sz="3200" dirty="0"/>
              <a:t> </a:t>
            </a:r>
            <a:r>
              <a:rPr lang="pt-BR" sz="3200" dirty="0" err="1"/>
              <a:t>atque</a:t>
            </a:r>
            <a:r>
              <a:rPr lang="pt-BR" sz="3200" dirty="0"/>
              <a:t> </a:t>
            </a:r>
            <a:r>
              <a:rPr lang="pt-BR" sz="3200" dirty="0" err="1"/>
              <a:t>architecto</a:t>
            </a:r>
            <a:r>
              <a:rPr lang="pt-BR" sz="3200" dirty="0"/>
              <a:t> </a:t>
            </a:r>
            <a:r>
              <a:rPr lang="pt-BR" sz="3200" dirty="0" err="1"/>
              <a:t>ab</a:t>
            </a:r>
            <a:r>
              <a:rPr lang="pt-BR" sz="3200" dirty="0"/>
              <a:t> </a:t>
            </a:r>
            <a:r>
              <a:rPr lang="pt-BR" sz="3200" dirty="0" err="1"/>
              <a:t>eligendi</a:t>
            </a:r>
            <a:r>
              <a:rPr lang="pt-BR" sz="3200" dirty="0"/>
              <a:t> </a:t>
            </a:r>
            <a:r>
              <a:rPr lang="pt-BR" sz="3200" dirty="0" err="1"/>
              <a:t>quidem</a:t>
            </a:r>
            <a:r>
              <a:rPr lang="pt-BR" sz="3200" dirty="0"/>
              <a:t>. Ut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consequuntur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quae</a:t>
            </a:r>
            <a:r>
              <a:rPr lang="pt-BR" sz="3200" dirty="0"/>
              <a:t>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nam</a:t>
            </a:r>
            <a:r>
              <a:rPr lang="pt-BR" sz="3200" dirty="0"/>
              <a:t> </a:t>
            </a:r>
            <a:r>
              <a:rPr lang="pt-BR" sz="3200" dirty="0" err="1"/>
              <a:t>praesentium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/>
              <a:t>!</a:t>
            </a:r>
          </a:p>
          <a:p>
            <a:pPr algn="just"/>
            <a:r>
              <a:rPr lang="pt-BR" sz="3200" dirty="0" smtClean="0"/>
              <a:t>Quo </a:t>
            </a:r>
            <a:r>
              <a:rPr lang="pt-BR" sz="3200" dirty="0" err="1" smtClean="0"/>
              <a:t>dolorum</a:t>
            </a:r>
            <a:r>
              <a:rPr lang="pt-BR" sz="3200" dirty="0" smtClean="0"/>
              <a:t> </a:t>
            </a:r>
            <a:r>
              <a:rPr lang="pt-BR" sz="3200" dirty="0" err="1" smtClean="0"/>
              <a:t>impedit</a:t>
            </a:r>
            <a:r>
              <a:rPr lang="pt-BR" sz="3200" dirty="0" smtClean="0"/>
              <a:t> non maiores </a:t>
            </a:r>
            <a:r>
              <a:rPr lang="pt-BR" sz="3200" dirty="0" err="1" smtClean="0"/>
              <a:t>officiis</a:t>
            </a:r>
            <a:r>
              <a:rPr lang="pt-BR" sz="3200" dirty="0" smtClean="0"/>
              <a:t> in </a:t>
            </a:r>
            <a:r>
              <a:rPr lang="pt-BR" sz="3200" dirty="0" err="1" smtClean="0"/>
              <a:t>accusamus</a:t>
            </a:r>
            <a:r>
              <a:rPr lang="pt-BR" sz="3200" dirty="0" smtClean="0"/>
              <a:t> </a:t>
            </a:r>
            <a:r>
              <a:rPr lang="pt-BR" sz="3200" dirty="0" err="1" smtClean="0"/>
              <a:t>nostrum</a:t>
            </a:r>
            <a:r>
              <a:rPr lang="pt-BR" sz="3200" dirty="0" smtClean="0"/>
              <a:t> </a:t>
            </a:r>
            <a:r>
              <a:rPr lang="pt-BR" sz="3200" dirty="0" err="1" smtClean="0"/>
              <a:t>ea</a:t>
            </a:r>
            <a:r>
              <a:rPr lang="pt-BR" sz="3200" dirty="0" smtClean="0"/>
              <a:t> </a:t>
            </a:r>
            <a:r>
              <a:rPr lang="pt-BR" sz="3200" dirty="0" err="1" smtClean="0"/>
              <a:t>voluptate</a:t>
            </a:r>
            <a:r>
              <a:rPr lang="pt-BR" sz="3200" dirty="0" smtClean="0"/>
              <a:t> </a:t>
            </a:r>
            <a:r>
              <a:rPr lang="pt-BR" sz="3200" dirty="0" err="1" smtClean="0"/>
              <a:t>dolores</a:t>
            </a:r>
            <a:r>
              <a:rPr lang="pt-BR" sz="3200" dirty="0" smtClean="0"/>
              <a:t>. </a:t>
            </a:r>
            <a:r>
              <a:rPr lang="pt-BR" sz="3200" dirty="0"/>
              <a:t>Ut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consequuntur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quae</a:t>
            </a:r>
            <a:r>
              <a:rPr lang="pt-BR" sz="3200" dirty="0"/>
              <a:t>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nam</a:t>
            </a:r>
            <a:r>
              <a:rPr lang="pt-BR" sz="3200" dirty="0"/>
              <a:t> </a:t>
            </a:r>
            <a:r>
              <a:rPr lang="pt-BR" sz="3200" dirty="0" err="1"/>
              <a:t>praesentium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 smtClean="0"/>
              <a:t>! Quo </a:t>
            </a:r>
            <a:r>
              <a:rPr lang="pt-BR" sz="3200" dirty="0" err="1"/>
              <a:t>dolorum</a:t>
            </a:r>
            <a:r>
              <a:rPr lang="pt-BR" sz="3200" dirty="0"/>
              <a:t> </a:t>
            </a:r>
            <a:r>
              <a:rPr lang="pt-BR" sz="3200" dirty="0" err="1"/>
              <a:t>impedit</a:t>
            </a:r>
            <a:r>
              <a:rPr lang="pt-BR" sz="3200" dirty="0"/>
              <a:t> non maiores </a:t>
            </a:r>
            <a:r>
              <a:rPr lang="pt-BR" sz="3200" dirty="0" err="1"/>
              <a:t>officiis</a:t>
            </a:r>
            <a:r>
              <a:rPr lang="pt-BR" sz="3200" dirty="0"/>
              <a:t> in </a:t>
            </a:r>
            <a:r>
              <a:rPr lang="pt-BR" sz="3200" dirty="0" err="1"/>
              <a:t>accusamus</a:t>
            </a:r>
            <a:r>
              <a:rPr lang="pt-BR" sz="3200" dirty="0"/>
              <a:t> </a:t>
            </a:r>
            <a:r>
              <a:rPr lang="pt-BR" sz="3200" dirty="0" err="1"/>
              <a:t>nostrum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voluptate</a:t>
            </a:r>
            <a:r>
              <a:rPr lang="pt-BR" sz="3200" dirty="0"/>
              <a:t> </a:t>
            </a:r>
            <a:r>
              <a:rPr lang="pt-BR" sz="3200" dirty="0" err="1"/>
              <a:t>dolores</a:t>
            </a:r>
            <a:r>
              <a:rPr lang="pt-BR" sz="3200" dirty="0"/>
              <a:t>.  </a:t>
            </a:r>
          </a:p>
          <a:p>
            <a:pPr algn="just"/>
            <a:r>
              <a:rPr lang="pt-BR" sz="3200" dirty="0" smtClean="0"/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1;p1"/>
          <p:cNvSpPr txBox="1"/>
          <p:nvPr/>
        </p:nvSpPr>
        <p:spPr>
          <a:xfrm>
            <a:off x="1103039" y="30109900"/>
            <a:ext cx="9432012" cy="1708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25" tIns="48225" rIns="96825" bIns="48225" anchor="t" anchorCtr="0">
            <a:noAutofit/>
          </a:bodyPr>
          <a:lstStyle/>
          <a:p>
            <a:pPr algn="just"/>
            <a:r>
              <a:rPr lang="pt-BR" sz="3200" dirty="0" err="1" smtClean="0"/>
              <a:t>Lorem</a:t>
            </a:r>
            <a:r>
              <a:rPr lang="pt-BR" sz="3200" dirty="0" smtClean="0"/>
              <a:t> </a:t>
            </a:r>
            <a:r>
              <a:rPr lang="pt-BR" sz="3200" dirty="0"/>
              <a:t>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. Id </a:t>
            </a:r>
            <a:r>
              <a:rPr lang="pt-BR" sz="3200" dirty="0" err="1"/>
              <a:t>illum</a:t>
            </a:r>
            <a:r>
              <a:rPr lang="pt-BR" sz="3200" dirty="0"/>
              <a:t> </a:t>
            </a:r>
            <a:r>
              <a:rPr lang="pt-BR" sz="3200" dirty="0" err="1"/>
              <a:t>nihil</a:t>
            </a:r>
            <a:r>
              <a:rPr lang="pt-BR" sz="3200" dirty="0"/>
              <a:t> et </a:t>
            </a:r>
            <a:r>
              <a:rPr lang="pt-BR" sz="3200" dirty="0" err="1"/>
              <a:t>consequatur</a:t>
            </a:r>
            <a:r>
              <a:rPr lang="pt-BR" sz="3200" dirty="0"/>
              <a:t> </a:t>
            </a:r>
            <a:r>
              <a:rPr lang="pt-BR" sz="3200" dirty="0" err="1"/>
              <a:t>atque</a:t>
            </a:r>
            <a:r>
              <a:rPr lang="pt-BR" sz="3200" dirty="0"/>
              <a:t>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qui</a:t>
            </a:r>
            <a:r>
              <a:rPr lang="pt-BR" sz="3200" dirty="0"/>
              <a:t> expedita </a:t>
            </a:r>
            <a:r>
              <a:rPr lang="pt-BR" sz="3200" dirty="0" err="1"/>
              <a:t>neque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ipsam</a:t>
            </a:r>
            <a:r>
              <a:rPr lang="pt-BR" sz="3200" dirty="0"/>
              <a:t> </a:t>
            </a:r>
            <a:r>
              <a:rPr lang="pt-BR" sz="3200" dirty="0" err="1"/>
              <a:t>unde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perferendis</a:t>
            </a:r>
            <a:r>
              <a:rPr lang="pt-BR" sz="3200" dirty="0"/>
              <a:t> omnis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reprehenderit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/>
              <a:t>? Cum </a:t>
            </a:r>
            <a:r>
              <a:rPr lang="pt-BR" sz="3200" dirty="0" err="1"/>
              <a:t>exercitationem</a:t>
            </a:r>
            <a:r>
              <a:rPr lang="pt-BR" sz="3200" dirty="0"/>
              <a:t> </a:t>
            </a:r>
            <a:r>
              <a:rPr lang="pt-BR" sz="3200" dirty="0" err="1"/>
              <a:t>optio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facere</a:t>
            </a:r>
            <a:r>
              <a:rPr lang="pt-BR" sz="3200" dirty="0"/>
              <a:t> </a:t>
            </a:r>
            <a:r>
              <a:rPr lang="pt-BR" sz="3200" dirty="0" err="1"/>
              <a:t>molestiae</a:t>
            </a:r>
            <a:r>
              <a:rPr lang="pt-BR" sz="3200" dirty="0"/>
              <a:t> ad </a:t>
            </a:r>
            <a:r>
              <a:rPr lang="pt-BR" sz="3200" dirty="0" err="1"/>
              <a:t>velit</a:t>
            </a:r>
            <a:r>
              <a:rPr lang="pt-BR" sz="3200" dirty="0"/>
              <a:t> </a:t>
            </a:r>
            <a:r>
              <a:rPr lang="pt-BR" sz="3200" dirty="0" err="1"/>
              <a:t>beatae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earum</a:t>
            </a:r>
            <a:r>
              <a:rPr lang="pt-BR" sz="3200" dirty="0"/>
              <a:t> </a:t>
            </a:r>
            <a:r>
              <a:rPr lang="pt-BR" sz="3200" dirty="0" err="1"/>
              <a:t>dolore</a:t>
            </a:r>
            <a:r>
              <a:rPr lang="pt-BR" sz="3200" dirty="0"/>
              <a:t>. </a:t>
            </a:r>
            <a:r>
              <a:rPr lang="pt-BR" sz="3200" dirty="0" err="1"/>
              <a:t>Aut</a:t>
            </a:r>
            <a:r>
              <a:rPr lang="pt-BR" sz="3200" dirty="0"/>
              <a:t> </a:t>
            </a:r>
            <a:r>
              <a:rPr lang="pt-BR" sz="3200" dirty="0" err="1"/>
              <a:t>nobis</a:t>
            </a:r>
            <a:r>
              <a:rPr lang="pt-BR" sz="3200" dirty="0"/>
              <a:t> </a:t>
            </a:r>
            <a:r>
              <a:rPr lang="pt-BR" sz="3200" dirty="0" err="1"/>
              <a:t>illo</a:t>
            </a:r>
            <a:r>
              <a:rPr lang="pt-BR" sz="3200" dirty="0"/>
              <a:t> est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voluptates</a:t>
            </a:r>
            <a:r>
              <a:rPr lang="pt-BR" sz="3200" dirty="0"/>
              <a:t> hic expedita porro ut </a:t>
            </a:r>
            <a:r>
              <a:rPr lang="pt-BR" sz="3200" dirty="0" err="1"/>
              <a:t>tempora</a:t>
            </a:r>
            <a:r>
              <a:rPr lang="pt-BR" sz="3200" dirty="0"/>
              <a:t> </a:t>
            </a:r>
            <a:r>
              <a:rPr lang="pt-BR" sz="3200" dirty="0" err="1"/>
              <a:t>corrupti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optio</a:t>
            </a:r>
            <a:r>
              <a:rPr lang="pt-BR" sz="3200" dirty="0"/>
              <a:t> </a:t>
            </a:r>
            <a:r>
              <a:rPr lang="pt-BR" sz="3200" dirty="0" err="1"/>
              <a:t>pariatur</a:t>
            </a:r>
            <a:r>
              <a:rPr lang="pt-BR" sz="3200" dirty="0"/>
              <a:t> </a:t>
            </a:r>
            <a:r>
              <a:rPr lang="pt-BR" sz="3200" dirty="0" err="1"/>
              <a:t>eos</a:t>
            </a:r>
            <a:r>
              <a:rPr lang="pt-BR" sz="3200" dirty="0"/>
              <a:t> </a:t>
            </a:r>
            <a:r>
              <a:rPr lang="pt-BR" sz="3200" dirty="0" err="1"/>
              <a:t>atque</a:t>
            </a:r>
            <a:r>
              <a:rPr lang="pt-BR" sz="3200" dirty="0"/>
              <a:t> </a:t>
            </a:r>
            <a:r>
              <a:rPr lang="pt-BR" sz="3200" dirty="0" err="1"/>
              <a:t>architecto</a:t>
            </a:r>
            <a:r>
              <a:rPr lang="pt-BR" sz="3200" dirty="0"/>
              <a:t> </a:t>
            </a:r>
            <a:r>
              <a:rPr lang="pt-BR" sz="3200" dirty="0" err="1"/>
              <a:t>ab</a:t>
            </a:r>
            <a:r>
              <a:rPr lang="pt-BR" sz="3200" dirty="0"/>
              <a:t> </a:t>
            </a:r>
            <a:r>
              <a:rPr lang="pt-BR" sz="3200" dirty="0" err="1"/>
              <a:t>eligendi</a:t>
            </a:r>
            <a:r>
              <a:rPr lang="pt-BR" sz="3200" dirty="0"/>
              <a:t> </a:t>
            </a:r>
            <a:r>
              <a:rPr lang="pt-BR" sz="3200" dirty="0" err="1"/>
              <a:t>quidem</a:t>
            </a:r>
            <a:r>
              <a:rPr lang="pt-BR" sz="3200" dirty="0"/>
              <a:t>. Ut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consequuntur</a:t>
            </a:r>
            <a:r>
              <a:rPr lang="pt-BR" sz="3200" dirty="0"/>
              <a:t> </a:t>
            </a:r>
            <a:r>
              <a:rPr lang="pt-BR" sz="3200" dirty="0" err="1"/>
              <a:t>vel</a:t>
            </a:r>
            <a:r>
              <a:rPr lang="pt-BR" sz="3200" dirty="0"/>
              <a:t> </a:t>
            </a:r>
            <a:r>
              <a:rPr lang="pt-BR" sz="3200" dirty="0" err="1"/>
              <a:t>quae</a:t>
            </a:r>
            <a:r>
              <a:rPr lang="pt-BR" sz="3200" dirty="0"/>
              <a:t>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nam</a:t>
            </a:r>
            <a:r>
              <a:rPr lang="pt-BR" sz="3200" dirty="0"/>
              <a:t> </a:t>
            </a:r>
            <a:r>
              <a:rPr lang="pt-BR" sz="3200" dirty="0" err="1"/>
              <a:t>praesentium</a:t>
            </a:r>
            <a:r>
              <a:rPr lang="pt-BR" sz="3200" dirty="0"/>
              <a:t> </a:t>
            </a:r>
            <a:r>
              <a:rPr lang="pt-BR" sz="3200" dirty="0" err="1"/>
              <a:t>voluptatem</a:t>
            </a:r>
            <a:r>
              <a:rPr lang="pt-BR" sz="3200" dirty="0"/>
              <a:t>!</a:t>
            </a:r>
          </a:p>
          <a:p>
            <a:pPr algn="just"/>
            <a:r>
              <a:rPr lang="pt-BR" sz="3200" dirty="0"/>
              <a:t>Quo </a:t>
            </a:r>
            <a:r>
              <a:rPr lang="pt-BR" sz="3200" dirty="0" err="1"/>
              <a:t>dolorum</a:t>
            </a:r>
            <a:r>
              <a:rPr lang="pt-BR" sz="3200" dirty="0"/>
              <a:t> </a:t>
            </a:r>
            <a:r>
              <a:rPr lang="pt-BR" sz="3200" dirty="0" err="1"/>
              <a:t>impedit</a:t>
            </a:r>
            <a:r>
              <a:rPr lang="pt-BR" sz="3200" dirty="0"/>
              <a:t> non maiores </a:t>
            </a:r>
            <a:r>
              <a:rPr lang="pt-BR" sz="3200" dirty="0" err="1"/>
              <a:t>officiis</a:t>
            </a:r>
            <a:r>
              <a:rPr lang="pt-BR" sz="3200" dirty="0"/>
              <a:t> in </a:t>
            </a:r>
            <a:r>
              <a:rPr lang="pt-BR" sz="3200" dirty="0" err="1"/>
              <a:t>accusamus</a:t>
            </a:r>
            <a:r>
              <a:rPr lang="pt-BR" sz="3200" dirty="0"/>
              <a:t> </a:t>
            </a:r>
            <a:r>
              <a:rPr lang="pt-BR" sz="3200" dirty="0" err="1"/>
              <a:t>nostrum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voluptate</a:t>
            </a:r>
            <a:r>
              <a:rPr lang="pt-BR" sz="3200" dirty="0"/>
              <a:t> </a:t>
            </a:r>
            <a:r>
              <a:rPr lang="pt-BR" sz="3200" dirty="0" err="1"/>
              <a:t>dolores</a:t>
            </a:r>
            <a:r>
              <a:rPr lang="pt-BR" sz="3200" dirty="0"/>
              <a:t>. </a:t>
            </a:r>
            <a:r>
              <a:rPr lang="pt-BR" sz="3200" dirty="0" err="1"/>
              <a:t>Eum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commodi</a:t>
            </a:r>
            <a:r>
              <a:rPr lang="pt-BR" sz="3200" dirty="0"/>
              <a:t> ut </a:t>
            </a:r>
            <a:r>
              <a:rPr lang="pt-BR" sz="3200" dirty="0" err="1"/>
              <a:t>aperiam</a:t>
            </a:r>
            <a:r>
              <a:rPr lang="pt-BR" sz="3200" dirty="0"/>
              <a:t> </a:t>
            </a:r>
            <a:r>
              <a:rPr lang="pt-BR" sz="3200" dirty="0" err="1"/>
              <a:t>deserunt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galisum</a:t>
            </a:r>
            <a:r>
              <a:rPr lang="pt-BR" sz="3200" dirty="0"/>
              <a:t> </a:t>
            </a:r>
            <a:r>
              <a:rPr lang="pt-BR" sz="3200" dirty="0" err="1"/>
              <a:t>sint</a:t>
            </a:r>
            <a:r>
              <a:rPr lang="pt-BR" sz="3200" dirty="0"/>
              <a:t> </a:t>
            </a:r>
            <a:r>
              <a:rPr lang="pt-BR" sz="3200" dirty="0" err="1"/>
              <a:t>aut</a:t>
            </a:r>
            <a:r>
              <a:rPr lang="pt-BR" sz="3200" dirty="0"/>
              <a:t> sunt </a:t>
            </a:r>
            <a:r>
              <a:rPr lang="pt-BR" sz="3200" dirty="0" err="1"/>
              <a:t>accusantium</a:t>
            </a:r>
            <a:r>
              <a:rPr lang="pt-BR" sz="3200" dirty="0"/>
              <a:t> ut </a:t>
            </a:r>
            <a:r>
              <a:rPr lang="pt-BR" sz="3200" dirty="0" err="1"/>
              <a:t>magni</a:t>
            </a:r>
            <a:r>
              <a:rPr lang="pt-BR" sz="3200" dirty="0"/>
              <a:t> </a:t>
            </a:r>
            <a:r>
              <a:rPr lang="pt-BR" sz="3200" dirty="0" err="1"/>
              <a:t>voluptate</a:t>
            </a:r>
            <a:r>
              <a:rPr lang="pt-BR" sz="3200" dirty="0"/>
              <a:t> a </a:t>
            </a:r>
            <a:r>
              <a:rPr lang="pt-BR" sz="3200" dirty="0" err="1"/>
              <a:t>quia</a:t>
            </a:r>
            <a:r>
              <a:rPr lang="pt-BR" sz="3200" dirty="0"/>
              <a:t> </a:t>
            </a:r>
            <a:r>
              <a:rPr lang="pt-BR" sz="3200" dirty="0" err="1"/>
              <a:t>repellendus</a:t>
            </a:r>
            <a:r>
              <a:rPr lang="pt-BR" sz="3200" dirty="0"/>
              <a:t> est </a:t>
            </a:r>
            <a:r>
              <a:rPr lang="pt-BR" sz="3200" dirty="0" err="1"/>
              <a:t>aperiam</a:t>
            </a:r>
            <a:r>
              <a:rPr lang="pt-BR" sz="3200" dirty="0"/>
              <a:t> </a:t>
            </a:r>
            <a:r>
              <a:rPr lang="pt-BR" sz="3200" dirty="0" err="1"/>
              <a:t>enim</a:t>
            </a:r>
            <a:r>
              <a:rPr lang="pt-BR" sz="3200" dirty="0"/>
              <a:t>. Et </a:t>
            </a:r>
            <a:r>
              <a:rPr lang="pt-BR" sz="3200" dirty="0" err="1"/>
              <a:t>dolores</a:t>
            </a:r>
            <a:r>
              <a:rPr lang="pt-BR" sz="3200" dirty="0"/>
              <a:t> </a:t>
            </a:r>
            <a:r>
              <a:rPr lang="pt-BR" sz="3200" dirty="0" err="1"/>
              <a:t>deserunt</a:t>
            </a:r>
            <a:r>
              <a:rPr lang="pt-BR" sz="3200" dirty="0"/>
              <a:t> </a:t>
            </a:r>
            <a:r>
              <a:rPr lang="pt-BR" sz="3200" dirty="0" err="1"/>
              <a:t>qui</a:t>
            </a:r>
            <a:r>
              <a:rPr lang="pt-BR" sz="3200" dirty="0"/>
              <a:t> quis </a:t>
            </a:r>
            <a:r>
              <a:rPr lang="pt-BR" sz="3200" dirty="0" err="1"/>
              <a:t>iusto</a:t>
            </a:r>
            <a:r>
              <a:rPr lang="pt-BR" sz="3200" dirty="0"/>
              <a:t> quo </a:t>
            </a:r>
            <a:r>
              <a:rPr lang="pt-BR" sz="3200" dirty="0" err="1"/>
              <a:t>temporibus</a:t>
            </a:r>
            <a:r>
              <a:rPr lang="pt-BR" sz="3200" dirty="0"/>
              <a:t> </a:t>
            </a:r>
            <a:r>
              <a:rPr lang="pt-BR" sz="3200" dirty="0" err="1"/>
              <a:t>cumque</a:t>
            </a:r>
            <a:r>
              <a:rPr lang="pt-BR" sz="3200" dirty="0"/>
              <a:t> et </a:t>
            </a:r>
            <a:r>
              <a:rPr lang="pt-BR" sz="3200" dirty="0" err="1"/>
              <a:t>cumque</a:t>
            </a:r>
            <a:r>
              <a:rPr lang="pt-BR" sz="3200" dirty="0"/>
              <a:t> </a:t>
            </a:r>
            <a:r>
              <a:rPr lang="pt-BR" sz="3200" dirty="0" err="1"/>
              <a:t>impedit</a:t>
            </a:r>
            <a:r>
              <a:rPr lang="pt-BR" sz="3200" dirty="0"/>
              <a:t> </a:t>
            </a:r>
            <a:r>
              <a:rPr lang="pt-BR" sz="3200" dirty="0" err="1"/>
              <a:t>eum</a:t>
            </a:r>
            <a:r>
              <a:rPr lang="pt-BR" sz="3200" dirty="0"/>
              <a:t> </a:t>
            </a:r>
            <a:r>
              <a:rPr lang="pt-BR" sz="3200" dirty="0" err="1"/>
              <a:t>aspernatur</a:t>
            </a:r>
            <a:r>
              <a:rPr lang="pt-BR" sz="3200" dirty="0"/>
              <a:t> </a:t>
            </a:r>
            <a:r>
              <a:rPr lang="pt-BR" sz="3200" dirty="0" err="1"/>
              <a:t>explicabo</a:t>
            </a:r>
            <a:r>
              <a:rPr lang="pt-BR" sz="3200" dirty="0"/>
              <a:t>. </a:t>
            </a:r>
            <a:r>
              <a:rPr lang="pt-BR" sz="3200" dirty="0" err="1"/>
              <a:t>Qui</a:t>
            </a:r>
            <a:r>
              <a:rPr lang="pt-BR" sz="3200" dirty="0"/>
              <a:t> vero </a:t>
            </a:r>
            <a:r>
              <a:rPr lang="pt-BR" sz="3200" dirty="0" err="1"/>
              <a:t>deleniti</a:t>
            </a:r>
            <a:r>
              <a:rPr lang="pt-BR" sz="3200" dirty="0"/>
              <a:t> ut </a:t>
            </a:r>
            <a:r>
              <a:rPr lang="pt-BR" sz="3200" dirty="0" err="1"/>
              <a:t>eveniet</a:t>
            </a:r>
            <a:r>
              <a:rPr lang="pt-BR" sz="3200" dirty="0"/>
              <a:t> </a:t>
            </a:r>
            <a:r>
              <a:rPr lang="pt-BR" sz="3200" dirty="0" err="1"/>
              <a:t>illo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odio</a:t>
            </a:r>
            <a:r>
              <a:rPr lang="pt-BR" sz="3200" dirty="0"/>
              <a:t> </a:t>
            </a:r>
            <a:r>
              <a:rPr lang="pt-BR" sz="3200" dirty="0" err="1"/>
              <a:t>asperiores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Aut</a:t>
            </a:r>
            <a:r>
              <a:rPr lang="pt-BR" sz="3200" dirty="0"/>
              <a:t> alias </a:t>
            </a:r>
            <a:r>
              <a:rPr lang="pt-BR" sz="3200" dirty="0" err="1"/>
              <a:t>voluptates</a:t>
            </a:r>
            <a:r>
              <a:rPr lang="pt-BR" sz="3200" dirty="0"/>
              <a:t> id </a:t>
            </a:r>
            <a:r>
              <a:rPr lang="pt-BR" sz="3200" dirty="0" err="1"/>
              <a:t>cumque</a:t>
            </a:r>
            <a:r>
              <a:rPr lang="pt-BR" sz="3200" dirty="0"/>
              <a:t> </a:t>
            </a:r>
            <a:r>
              <a:rPr lang="pt-BR" sz="3200" dirty="0" err="1"/>
              <a:t>dignissimos</a:t>
            </a:r>
            <a:r>
              <a:rPr lang="pt-BR" sz="3200" dirty="0"/>
              <a:t> </a:t>
            </a:r>
            <a:r>
              <a:rPr lang="pt-BR" sz="3200" dirty="0" err="1"/>
              <a:t>eum</a:t>
            </a:r>
            <a:r>
              <a:rPr lang="pt-BR" sz="3200" dirty="0"/>
              <a:t> sunt </a:t>
            </a:r>
            <a:r>
              <a:rPr lang="pt-BR" sz="3200" dirty="0" err="1"/>
              <a:t>sunt</a:t>
            </a:r>
            <a:r>
              <a:rPr lang="pt-BR" sz="3200" dirty="0"/>
              <a:t>. Non </a:t>
            </a:r>
            <a:r>
              <a:rPr lang="pt-BR" sz="3200" dirty="0" err="1"/>
              <a:t>sint</a:t>
            </a:r>
            <a:r>
              <a:rPr lang="pt-BR" sz="3200" dirty="0"/>
              <a:t> </a:t>
            </a:r>
            <a:r>
              <a:rPr lang="pt-BR" sz="3200" dirty="0" err="1"/>
              <a:t>commodi</a:t>
            </a:r>
            <a:r>
              <a:rPr lang="pt-BR" sz="3200" dirty="0"/>
              <a:t> non </a:t>
            </a:r>
            <a:r>
              <a:rPr lang="pt-BR" sz="3200" dirty="0" err="1"/>
              <a:t>pariatur</a:t>
            </a:r>
            <a:r>
              <a:rPr lang="pt-BR" sz="3200" dirty="0"/>
              <a:t> </a:t>
            </a:r>
            <a:r>
              <a:rPr lang="pt-BR" sz="3200" dirty="0" err="1" smtClean="0"/>
              <a:t>quas</a:t>
            </a:r>
            <a:r>
              <a:rPr lang="pt-BR" sz="3200" dirty="0"/>
              <a:t>.</a:t>
            </a:r>
            <a:endParaRPr lang="pt-BR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952</Words>
  <Application>Microsoft Office PowerPoint</Application>
  <PresentationFormat>Personalizar</PresentationFormat>
  <Paragraphs>50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Simple Light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TCORP</dc:creator>
  <cp:lastModifiedBy>TCORP</cp:lastModifiedBy>
  <cp:revision>4</cp:revision>
  <dcterms:modified xsi:type="dcterms:W3CDTF">2025-06-27T12:51:22Z</dcterms:modified>
</cp:coreProperties>
</file>