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</p:sldIdLst>
  <p:sldSz cy="43206975" cx="32404050"/>
  <p:notesSz cx="7559675" cy="10691800"/>
  <p:embeddedFontLst>
    <p:embeddedFont>
      <p:font typeface="Tahoma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GoogleSlidesCustomDataVersion2">
      <go:slidesCustomData xmlns:go="http://customooxmlschemas.google.com/" r:id="rId10" roundtripDataSignature="AMtx7mhH4YP7L+S/ln5++PRC3Xp9jq2Q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8DB0378-8CC4-472B-9E4E-CDB386B34A4B}">
  <a:tblStyle styleId="{58DB0378-8CC4-472B-9E4E-CDB386B34A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0" Type="http://customschemas.google.com/relationships/presentationmetadata" Target="metadata"/><Relationship Id="rId9" Type="http://schemas.openxmlformats.org/officeDocument/2006/relationships/font" Target="fonts/Tahoma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Tahom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fmla="val 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>
            <p:ph idx="2" type="sldImg"/>
          </p:nvPr>
        </p:nvSpPr>
        <p:spPr>
          <a:xfrm>
            <a:off x="0" y="81280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" name="Google Shape;5;n"/>
          <p:cNvSpPr txBox="1"/>
          <p:nvPr>
            <p:ph idx="1" type="body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:notes"/>
          <p:cNvSpPr/>
          <p:nvPr>
            <p:ph idx="2" type="sldImg"/>
          </p:nvPr>
        </p:nvSpPr>
        <p:spPr>
          <a:xfrm>
            <a:off x="2276475" y="812800"/>
            <a:ext cx="3005138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" name="Google Shape;15;p1:notes"/>
          <p:cNvSpPr/>
          <p:nvPr/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:notes"/>
          <p:cNvSpPr txBox="1"/>
          <p:nvPr>
            <p:ph idx="1" type="body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/>
          <p:nvPr>
            <p:ph type="title"/>
          </p:nvPr>
        </p:nvSpPr>
        <p:spPr>
          <a:xfrm>
            <a:off x="2428875" y="13422313"/>
            <a:ext cx="27541537" cy="9256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" type="body"/>
          </p:nvPr>
        </p:nvSpPr>
        <p:spPr>
          <a:xfrm>
            <a:off x="1619250" y="10109200"/>
            <a:ext cx="29160788" cy="250555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sic.seduc.ce.gov.br/" TargetMode="External"/><Relationship Id="rId4" Type="http://schemas.openxmlformats.org/officeDocument/2006/relationships/hyperlink" Target="https://www.ced.seduc.ce.gov.br/seminario-docentes-ano-2023/" TargetMode="External"/><Relationship Id="rId5" Type="http://schemas.openxmlformats.org/officeDocument/2006/relationships/image" Target="../media/image2.jpg"/><Relationship Id="rId6" Type="http://schemas.openxmlformats.org/officeDocument/2006/relationships/image" Target="../media/image1.jpg"/><Relationship Id="rId7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1919400" y="33012638"/>
            <a:ext cx="8423400" cy="1082700"/>
          </a:xfrm>
          <a:prstGeom prst="roundRect">
            <a:avLst>
              <a:gd fmla="val 3600" name="adj"/>
            </a:avLst>
          </a:prstGeom>
          <a:solidFill>
            <a:srgbClr val="F79646"/>
          </a:solidFill>
          <a:ln cap="sq" cmpd="sng" w="25550">
            <a:solidFill>
              <a:srgbClr val="B66D3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22225013" y="13639419"/>
            <a:ext cx="8423400" cy="1082700"/>
          </a:xfrm>
          <a:prstGeom prst="roundRect">
            <a:avLst>
              <a:gd fmla="val 3600" name="adj"/>
            </a:avLst>
          </a:prstGeom>
          <a:solidFill>
            <a:srgbClr val="F79646"/>
          </a:solidFill>
          <a:ln cap="sq" cmpd="sng" w="25550">
            <a:solidFill>
              <a:srgbClr val="B66D3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"/>
          <p:cNvSpPr txBox="1"/>
          <p:nvPr/>
        </p:nvSpPr>
        <p:spPr>
          <a:xfrm>
            <a:off x="12217275" y="13703822"/>
            <a:ext cx="8248800" cy="23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8225" lIns="96825" spcFirstLastPara="1" rIns="96825" wrap="square" tIns="482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 Tabelas (sem negrito) e nas Figuras (sem negrito)</a:t>
            </a: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título deve ficar acima e a fonte abaixo. 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Seus principais resultados e a discussão deverão ser apresentados de forma condensada.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2118764" y="23447189"/>
            <a:ext cx="8423400" cy="1082700"/>
          </a:xfrm>
          <a:prstGeom prst="roundRect">
            <a:avLst>
              <a:gd fmla="val 3600" name="adj"/>
            </a:avLst>
          </a:prstGeom>
          <a:solidFill>
            <a:srgbClr val="F79646"/>
          </a:solidFill>
          <a:ln cap="sq" cmpd="sng" w="25550">
            <a:solidFill>
              <a:srgbClr val="B66D3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"/>
          <p:cNvSpPr/>
          <p:nvPr/>
        </p:nvSpPr>
        <p:spPr>
          <a:xfrm>
            <a:off x="1949450" y="13639419"/>
            <a:ext cx="8421600" cy="1082700"/>
          </a:xfrm>
          <a:prstGeom prst="roundRect">
            <a:avLst>
              <a:gd fmla="val 3600" name="adj"/>
            </a:avLst>
          </a:prstGeom>
          <a:solidFill>
            <a:srgbClr val="F79646"/>
          </a:solidFill>
          <a:ln cap="sq" cmpd="sng" w="25550">
            <a:solidFill>
              <a:srgbClr val="B66D3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"/>
          <p:cNvSpPr/>
          <p:nvPr/>
        </p:nvSpPr>
        <p:spPr>
          <a:xfrm>
            <a:off x="22312325" y="19391402"/>
            <a:ext cx="8423400" cy="1082700"/>
          </a:xfrm>
          <a:prstGeom prst="roundRect">
            <a:avLst>
              <a:gd fmla="val 3600" name="adj"/>
            </a:avLst>
          </a:prstGeom>
          <a:solidFill>
            <a:srgbClr val="F79646"/>
          </a:solidFill>
          <a:ln cap="sq" cmpd="sng" w="25550">
            <a:solidFill>
              <a:srgbClr val="B66D3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"/>
          <p:cNvSpPr/>
          <p:nvPr/>
        </p:nvSpPr>
        <p:spPr>
          <a:xfrm>
            <a:off x="2030963" y="29182221"/>
            <a:ext cx="8423400" cy="1082700"/>
          </a:xfrm>
          <a:prstGeom prst="roundRect">
            <a:avLst>
              <a:gd fmla="val 3600" name="adj"/>
            </a:avLst>
          </a:prstGeom>
          <a:solidFill>
            <a:srgbClr val="F79646"/>
          </a:solidFill>
          <a:ln cap="sq" cmpd="sng" w="25550">
            <a:solidFill>
              <a:srgbClr val="B66D3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"/>
          <p:cNvSpPr txBox="1"/>
          <p:nvPr/>
        </p:nvSpPr>
        <p:spPr>
          <a:xfrm>
            <a:off x="1073888" y="8427086"/>
            <a:ext cx="30543600" cy="23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3550" lIns="86750" spcFirstLastPara="1" rIns="86750" wrap="square" tIns="43550">
            <a:noAutofit/>
          </a:bodyPr>
          <a:lstStyle/>
          <a:p>
            <a:pPr indent="-1614487" lvl="0" marL="16192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AUTOR/A</a:t>
            </a:r>
            <a:r>
              <a:rPr b="1" baseline="3000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COAUTOR/A²; </a:t>
            </a: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COAUTOR/A</a:t>
            </a: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³. </a:t>
            </a:r>
            <a:endParaRPr b="1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¹ Titulação. Atividade profissional e local de atuação. </a:t>
            </a: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0" i="0" lang="en-US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-mail: e-mail@autora/or.com;</a:t>
            </a:r>
            <a:endParaRPr b="0" i="0" sz="3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4487" lvl="0" marL="16192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b="0" i="0" lang="en-US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² Titulação. Atividade profissional e local de atuação. E-mail: e-mail@autora/or.com</a:t>
            </a: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4487" lvl="0" marL="16192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Calibri"/>
              <a:buNone/>
            </a:pP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baseline="3000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Titulação. Atividade profissional e local de atuação. E-mail: e-mail@autora/or.com</a:t>
            </a: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4487" lvl="0" marL="16192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"/>
          <p:cNvSpPr txBox="1"/>
          <p:nvPr/>
        </p:nvSpPr>
        <p:spPr>
          <a:xfrm>
            <a:off x="13087350" y="34578925"/>
            <a:ext cx="6516687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3550" lIns="86750" spcFirstLastPara="1" rIns="86750" wrap="square" tIns="4355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Tahoma"/>
              <a:buNone/>
            </a:pPr>
            <a:r>
              <a:rPr b="1" i="0" lang="en-US" sz="31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"/>
          <p:cNvSpPr txBox="1"/>
          <p:nvPr/>
        </p:nvSpPr>
        <p:spPr>
          <a:xfrm>
            <a:off x="1544624" y="6417132"/>
            <a:ext cx="295941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75" lIns="91800" spcFirstLastPara="1" rIns="91800" wrap="square" tIns="46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b="1" i="0" lang="en-US" sz="7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TÍTULO DO TRABALHO</a:t>
            </a:r>
            <a:endParaRPr b="0" i="0" sz="7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"/>
          <p:cNvSpPr/>
          <p:nvPr/>
        </p:nvSpPr>
        <p:spPr>
          <a:xfrm>
            <a:off x="13404850" y="17508538"/>
            <a:ext cx="1785937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"/>
          <p:cNvSpPr txBox="1"/>
          <p:nvPr/>
        </p:nvSpPr>
        <p:spPr>
          <a:xfrm>
            <a:off x="2030963" y="24754975"/>
            <a:ext cx="84234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3550" lIns="86750" spcFirstLastPara="1" rIns="86750" wrap="square" tIns="4355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 importante apresentar de forma sucinta o objetivo do trabalho. Lembre-se que as informações apresentadas no pôster deverão ser concisas e claras.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"/>
          <p:cNvSpPr txBox="1"/>
          <p:nvPr/>
        </p:nvSpPr>
        <p:spPr>
          <a:xfrm>
            <a:off x="12325813" y="16408923"/>
            <a:ext cx="80859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8225" lIns="96825" spcFirstLastPara="1" rIns="96825" wrap="square" tIns="482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Figura 1 – </a:t>
            </a:r>
            <a:r>
              <a:rPr lang="en-US" sz="2800"/>
              <a:t>Seminário Docentes 2023.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"/>
          <p:cNvSpPr txBox="1"/>
          <p:nvPr/>
        </p:nvSpPr>
        <p:spPr>
          <a:xfrm>
            <a:off x="22225013" y="14974017"/>
            <a:ext cx="8316900" cy="3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8225" lIns="96825" spcFirstLastPara="1" rIns="96825" wrap="square" tIns="482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Deverá apresentar as conclusões relevantes e implicações que a pesquisa propicia e, sempre que necessário, indicar formas de continuidade do estudo. É preferível utilizar frases diretas e curtas. 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Responder aos objetivos do trabalho, de modo a destacar os desafios alcançados. 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"/>
          <p:cNvSpPr txBox="1"/>
          <p:nvPr/>
        </p:nvSpPr>
        <p:spPr>
          <a:xfrm>
            <a:off x="22331413" y="20683307"/>
            <a:ext cx="8248800" cy="23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8225" lIns="96825" spcFirstLastPara="1" rIns="96825" wrap="square" tIns="482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referências citadas no texto deverão ser listadas de acordo com as normas da ABNT. Sugere-se a utilização de, no máximo, 5 referências no pôster.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"/>
          <p:cNvSpPr txBox="1"/>
          <p:nvPr/>
        </p:nvSpPr>
        <p:spPr>
          <a:xfrm>
            <a:off x="1948550" y="14935150"/>
            <a:ext cx="8423400" cy="63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100" lIns="102225" spcFirstLastPara="1" rIns="102225" wrap="square" tIns="511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pôster para ser apresentado no Seminário DoCEntes 2023 deverá possuir uma altura de 120 cm e uma largura de 90 cm. Este modelo possui uma divisão em 3 colunas que pode ser alterada para 2 colunas, de acordo com a necessidade. O título deverá ser bem destacado, permitindo que o/a visitante tenha facilidade em identificar o trabalho. Deverá ser utilizada a fonte Arial, tamanho 70, como mínimo para título, 36 para os cabeçalhos e 30, como mínimo, para conteúdo. O pôster deverá ser confeccionado com corda para ser afixado.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"/>
          <p:cNvSpPr txBox="1"/>
          <p:nvPr/>
        </p:nvSpPr>
        <p:spPr>
          <a:xfrm>
            <a:off x="2076450" y="13914069"/>
            <a:ext cx="7097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</a:rPr>
              <a:t>1. </a:t>
            </a:r>
            <a:r>
              <a:rPr b="1" lang="en-US" sz="3600"/>
              <a:t>INTRODUÇÃO</a:t>
            </a:r>
            <a:endParaRPr i="0" sz="3600" u="none" cap="none" strike="noStrike">
              <a:solidFill>
                <a:srgbClr val="000000"/>
              </a:solidFill>
            </a:endParaRPr>
          </a:p>
        </p:txBody>
      </p:sp>
      <p:sp>
        <p:nvSpPr>
          <p:cNvPr id="35" name="Google Shape;35;p1"/>
          <p:cNvSpPr txBox="1"/>
          <p:nvPr/>
        </p:nvSpPr>
        <p:spPr>
          <a:xfrm>
            <a:off x="2320200" y="23692450"/>
            <a:ext cx="6610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OBJETIVO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"/>
          <p:cNvSpPr txBox="1"/>
          <p:nvPr/>
        </p:nvSpPr>
        <p:spPr>
          <a:xfrm>
            <a:off x="2238383" y="29517156"/>
            <a:ext cx="5010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509587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METODOLOGIA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"/>
          <p:cNvSpPr txBox="1"/>
          <p:nvPr/>
        </p:nvSpPr>
        <p:spPr>
          <a:xfrm>
            <a:off x="2030963" y="33287288"/>
            <a:ext cx="8085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RESULTADOS 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"/>
          <p:cNvSpPr txBox="1"/>
          <p:nvPr/>
        </p:nvSpPr>
        <p:spPr>
          <a:xfrm>
            <a:off x="22571575" y="13891431"/>
            <a:ext cx="7747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CONSIDERAÇÕES FINAIS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"/>
          <p:cNvSpPr txBox="1"/>
          <p:nvPr/>
        </p:nvSpPr>
        <p:spPr>
          <a:xfrm>
            <a:off x="22662492" y="19666052"/>
            <a:ext cx="4610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"/>
          <p:cNvSpPr/>
          <p:nvPr/>
        </p:nvSpPr>
        <p:spPr>
          <a:xfrm>
            <a:off x="16268700" y="25471438"/>
            <a:ext cx="1941512" cy="164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"/>
          <p:cNvSpPr/>
          <p:nvPr/>
        </p:nvSpPr>
        <p:spPr>
          <a:xfrm>
            <a:off x="16268700" y="25471438"/>
            <a:ext cx="1941512" cy="164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"/>
          <p:cNvSpPr/>
          <p:nvPr/>
        </p:nvSpPr>
        <p:spPr>
          <a:xfrm>
            <a:off x="16268700" y="25471438"/>
            <a:ext cx="1941512" cy="164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"/>
          <p:cNvSpPr/>
          <p:nvPr/>
        </p:nvSpPr>
        <p:spPr>
          <a:xfrm>
            <a:off x="16268700" y="25471438"/>
            <a:ext cx="1941512" cy="164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"/>
          <p:cNvSpPr/>
          <p:nvPr/>
        </p:nvSpPr>
        <p:spPr>
          <a:xfrm>
            <a:off x="16311563" y="25890538"/>
            <a:ext cx="1870075" cy="604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7546700" y="677275"/>
            <a:ext cx="41400" cy="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"/>
          <p:cNvSpPr txBox="1"/>
          <p:nvPr/>
        </p:nvSpPr>
        <p:spPr>
          <a:xfrm>
            <a:off x="1919400" y="30415515"/>
            <a:ext cx="8483100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Descrição minuciosa e rigorosa do objeto de estudo e das técnicas utilizadas nas atividades de pesquisas.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12358775" y="22505106"/>
            <a:ext cx="83169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8225" lIns="96825" spcFirstLastPara="1" rIns="96825" wrap="square" tIns="482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</a:t>
            </a:r>
            <a:r>
              <a:rPr lang="en-US" sz="2800"/>
              <a:t>Coded/CED (2024).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"/>
          <p:cNvSpPr txBox="1"/>
          <p:nvPr/>
        </p:nvSpPr>
        <p:spPr>
          <a:xfrm>
            <a:off x="12298725" y="37635300"/>
            <a:ext cx="8085900" cy="14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8225" lIns="96825" spcFirstLastPara="1" rIns="96825" wrap="square" tIns="482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Coordenadoria Estadual de Formação Docente e Educação a Distância - Coded/CED, Ceará, 202</a:t>
            </a:r>
            <a:r>
              <a:rPr lang="en-US" sz="2800"/>
              <a:t>4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	 	 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"/>
          <p:cNvSpPr txBox="1"/>
          <p:nvPr/>
        </p:nvSpPr>
        <p:spPr>
          <a:xfrm>
            <a:off x="1859700" y="34274125"/>
            <a:ext cx="84831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 conter os dados obtidos, de forma a indicar sua relevância,</a:t>
            </a: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podendo ser apresentados também na forma de Tabelas e/ou Figuras (fotografias, gráficos, desenhos), as quais devem ser elaboradas de maneira a apresentar qualidade necessária à boa reprodução. Devem ser inseridas no texto e numeradas com algarismos arábicos.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12379150" y="24667500"/>
            <a:ext cx="80859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225" lIns="96825" spcFirstLastPara="1" rIns="96825" wrap="square" tIns="482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Tabela 2 – Cronograma geral do Seminário DoCEntes 2023.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2" name="Google Shape;52;p1"/>
          <p:cNvGraphicFramePr/>
          <p:nvPr/>
        </p:nvGraphicFramePr>
        <p:xfrm>
          <a:off x="12456288" y="258905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{58DB0378-8CC4-472B-9E4E-CDB386B34A4B}</a:tableStyleId>
              </a:tblPr>
              <a:tblGrid>
                <a:gridCol w="5860300"/>
                <a:gridCol w="1964650"/>
              </a:tblGrid>
              <a:tr h="569675">
                <a:tc>
                  <a:txBody>
                    <a:bodyPr/>
                    <a:lstStyle/>
                    <a:p>
                      <a:pPr indent="-635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ETAPAS</a:t>
                      </a:r>
                      <a:endParaRPr b="1" sz="1000"/>
                    </a:p>
                  </a:txBody>
                  <a:tcPr marT="63500" marB="63500" marR="63500" marL="63500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-635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DATAS</a:t>
                      </a:r>
                      <a:endParaRPr b="1" sz="1000"/>
                    </a:p>
                  </a:txBody>
                  <a:tcPr marT="63500" marB="63500" marR="63500" marL="63500">
                    <a:solidFill>
                      <a:srgbClr val="B6D7A8"/>
                    </a:solidFill>
                  </a:tcPr>
                </a:tc>
              </a:tr>
              <a:tr h="958100">
                <a:tc>
                  <a:txBody>
                    <a:bodyPr/>
                    <a:lstStyle/>
                    <a:p>
                      <a:pPr indent="-635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Lançamento das Diretrizes</a:t>
                      </a:r>
                      <a:endParaRPr sz="2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-635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13 e 14 de junho</a:t>
                      </a:r>
                      <a:endParaRPr sz="2100"/>
                    </a:p>
                  </a:txBody>
                  <a:tcPr marT="63500" marB="63500" marR="63500" marL="63500"/>
                </a:tc>
              </a:tr>
              <a:tr h="1307625">
                <a:tc>
                  <a:txBody>
                    <a:bodyPr/>
                    <a:lstStyle/>
                    <a:p>
                      <a:pPr indent="-635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Constituição da Comissão Científica na Seduc-Sede e das Comissões Regionais das Credes/Sefor.</a:t>
                      </a:r>
                      <a:endParaRPr sz="2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-635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17 a 21 de junho</a:t>
                      </a:r>
                      <a:endParaRPr sz="2100"/>
                    </a:p>
                  </a:txBody>
                  <a:tcPr marT="63500" marB="63500" marR="63500" marL="63500"/>
                </a:tc>
              </a:tr>
              <a:tr h="1307625">
                <a:tc>
                  <a:txBody>
                    <a:bodyPr/>
                    <a:lstStyle/>
                    <a:p>
                      <a:pPr indent="-635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Inscrição no Seminário DoCEntes via plataforma </a:t>
                      </a:r>
                      <a:r>
                        <a:rPr lang="en-US" sz="2100" u="sng">
                          <a:solidFill>
                            <a:srgbClr val="1155CC"/>
                          </a:solidFill>
                          <a:highlight>
                            <a:srgbClr val="FFFFFF"/>
                          </a:highlight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SIC-CED</a:t>
                      </a:r>
                      <a:r>
                        <a:rPr lang="en-US" sz="2100"/>
                        <a:t>.</a:t>
                      </a:r>
                      <a:endParaRPr sz="2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-635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24 de junho a 9 de agosto</a:t>
                      </a:r>
                      <a:endParaRPr sz="2100"/>
                    </a:p>
                  </a:txBody>
                  <a:tcPr marT="63500" marB="63500" marR="63500" marL="63500"/>
                </a:tc>
              </a:tr>
              <a:tr h="1307625">
                <a:tc>
                  <a:txBody>
                    <a:bodyPr/>
                    <a:lstStyle/>
                    <a:p>
                      <a:pPr indent="-635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Avaliação dos trabalhos pela Comissão Científica na Seduc-Sede e pelas Comissões Regionais das Credes/Sefor  </a:t>
                      </a:r>
                      <a:endParaRPr sz="2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-635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13 a 20 de agosto</a:t>
                      </a:r>
                      <a:endParaRPr sz="2100"/>
                    </a:p>
                  </a:txBody>
                  <a:tcPr marT="63500" marB="63500" marR="63500" marL="63500"/>
                </a:tc>
              </a:tr>
              <a:tr h="1307625">
                <a:tc>
                  <a:txBody>
                    <a:bodyPr/>
                    <a:lstStyle/>
                    <a:p>
                      <a:pPr indent="-635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Realização de eventuais modificações sugeridas nos trabalhos na Plataforma SIC/CED. </a:t>
                      </a:r>
                      <a:endParaRPr sz="2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-635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21 a 23 de agosto</a:t>
                      </a:r>
                      <a:endParaRPr sz="2100"/>
                    </a:p>
                  </a:txBody>
                  <a:tcPr marT="63500" marB="63500" marR="63500" marL="63500"/>
                </a:tc>
              </a:tr>
              <a:tr h="165727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Envio pelas Comissões Regionais das Credes/Sefor da lista dos trabalhos aprovados e classificados para a Comissão Científica na Seduc-Sede.</a:t>
                      </a:r>
                      <a:endParaRPr sz="2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-635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27 de agosto</a:t>
                      </a:r>
                      <a:endParaRPr sz="2100"/>
                    </a:p>
                  </a:txBody>
                  <a:tcPr marT="63500" marB="63500" marR="63500" marL="63500"/>
                </a:tc>
              </a:tr>
              <a:tr h="2336950">
                <a:tc>
                  <a:txBody>
                    <a:bodyPr/>
                    <a:lstStyle/>
                    <a:p>
                      <a:pPr indent="-635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Divulgação da lista dos trabalhos aprovados e classificados no site do evento:</a:t>
                      </a:r>
                      <a:endParaRPr sz="2100"/>
                    </a:p>
                    <a:p>
                      <a:pPr indent="-6350" lvl="0" marL="0" rtl="0" algn="l">
                        <a:spcBef>
                          <a:spcPts val="0"/>
                        </a:spcBef>
                        <a:spcAft>
                          <a:spcPts val="1085"/>
                        </a:spcAft>
                        <a:buNone/>
                      </a:pPr>
                      <a:r>
                        <a:rPr lang="en-US" sz="2100" u="sng">
                          <a:solidFill>
                            <a:srgbClr val="1155CC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https://www.ced.seduc.ce.gov.br/seminario-docentes-ano-2023/</a:t>
                      </a:r>
                      <a:endParaRPr sz="2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-635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30 de agosto</a:t>
                      </a:r>
                      <a:endParaRPr sz="2100"/>
                    </a:p>
                  </a:txBody>
                  <a:tcPr marT="63500" marB="63500" marR="63500" marL="63500"/>
                </a:tc>
              </a:tr>
              <a:tr h="958100">
                <a:tc>
                  <a:txBody>
                    <a:bodyPr/>
                    <a:lstStyle/>
                    <a:p>
                      <a:pPr indent="-635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Realização do Seminário DoCEntes</a:t>
                      </a:r>
                      <a:endParaRPr sz="2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-635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11, 12 e 13 de setembro</a:t>
                      </a:r>
                      <a:endParaRPr sz="21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53" name="Google Shape;53;p1"/>
          <p:cNvSpPr txBox="1"/>
          <p:nvPr/>
        </p:nvSpPr>
        <p:spPr>
          <a:xfrm>
            <a:off x="1948550" y="11437425"/>
            <a:ext cx="28370700" cy="604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500"/>
              <a:t>Colóquio Temático:</a:t>
            </a:r>
            <a:r>
              <a:rPr lang="en-US" sz="3500"/>
              <a:t> Escreva aqui o nome completo do Colóquios Temático no qual o seu trabalho foi escrito.</a:t>
            </a:r>
            <a:endParaRPr sz="3500"/>
          </a:p>
        </p:txBody>
      </p:sp>
      <p:pic>
        <p:nvPicPr>
          <p:cNvPr id="54" name="Google Shape;54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1675" y="0"/>
            <a:ext cx="32404049" cy="447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68125" y="41107950"/>
            <a:ext cx="32404051" cy="283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474275" y="17010377"/>
            <a:ext cx="8085900" cy="5373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2009-05-21T02:02:37Z</dcterms:created>
  <dc:creator>Your Name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Hewlett-Packard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Personalizar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</vt:i4>
  </property>
</Properties>
</file>