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14" roundtripDataSignature="AMtx7mjEKvd/bEREkuBLLAzKDEDWrXTJ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76a3ab15aa_3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g376a3ab15aa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647ce10808_0_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g3647ce1080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300">
                <a:solidFill>
                  <a:srgbClr val="FF0000"/>
                </a:solidFill>
              </a:rPr>
              <a:t>Observação: Escreva o nome do Colóquio Temático no qual o trabalho foi inscrito, o título do trabalho e o nome dos/as autores/as, mantendo a mesma fonte utilizada no template.</a:t>
            </a:r>
            <a:endParaRPr sz="1300">
              <a:solidFill>
                <a:srgbClr val="FF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rgbClr val="C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>
                <a:solidFill>
                  <a:srgbClr val="274E13"/>
                </a:solidFill>
              </a:rPr>
              <a:t>Nomes dos Colóquios:</a:t>
            </a:r>
            <a:endParaRPr>
              <a:solidFill>
                <a:srgbClr val="274E1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 sz="1200">
                <a:solidFill>
                  <a:srgbClr val="F1702E"/>
                </a:solidFill>
              </a:rPr>
              <a:t>Colóquio Temático 1: As Linguagens e os multiletramentos para o fortalecimento</a:t>
            </a:r>
            <a:endParaRPr b="1">
              <a:solidFill>
                <a:srgbClr val="F1702E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 sz="1200">
                <a:solidFill>
                  <a:srgbClr val="F1702E"/>
                </a:solidFill>
              </a:rPr>
              <a:t>da cidadania</a:t>
            </a:r>
            <a:endParaRPr b="1">
              <a:solidFill>
                <a:srgbClr val="F1702E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 sz="1200">
                <a:solidFill>
                  <a:srgbClr val="F1702E"/>
                </a:solidFill>
              </a:rPr>
              <a:t>Colóquio Temático 2: Tecnologia, algorítmo e ética nas Ciências da Natureza e na</a:t>
            </a:r>
            <a:endParaRPr b="1">
              <a:solidFill>
                <a:srgbClr val="F1702E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 sz="1200">
                <a:solidFill>
                  <a:srgbClr val="F1702E"/>
                </a:solidFill>
              </a:rPr>
              <a:t>Matemática</a:t>
            </a:r>
            <a:endParaRPr b="1">
              <a:solidFill>
                <a:srgbClr val="F1702E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 sz="1200">
                <a:solidFill>
                  <a:srgbClr val="F1702E"/>
                </a:solidFill>
              </a:rPr>
              <a:t>Colóquio Temático 3: As Ciências Humanas e suas práticas na construção e</a:t>
            </a:r>
            <a:endParaRPr b="1">
              <a:solidFill>
                <a:srgbClr val="F1702E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 sz="1200">
                <a:solidFill>
                  <a:srgbClr val="F1702E"/>
                </a:solidFill>
              </a:rPr>
              <a:t>defesa da Democracia e dos Direitos Humanos</a:t>
            </a:r>
            <a:endParaRPr b="1">
              <a:solidFill>
                <a:srgbClr val="F1702E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 sz="1200">
                <a:solidFill>
                  <a:srgbClr val="F1702E"/>
                </a:solidFill>
              </a:rPr>
              <a:t>Colóquio Temático 4: Práticas pedagógicas interdisciplinares e transversais</a:t>
            </a:r>
            <a:endParaRPr b="1">
              <a:solidFill>
                <a:srgbClr val="F1702E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 sz="1200">
                <a:solidFill>
                  <a:srgbClr val="F1702E"/>
                </a:solidFill>
              </a:rPr>
              <a:t>voltadas para a construção da sociedade democrática</a:t>
            </a:r>
            <a:endParaRPr b="1">
              <a:solidFill>
                <a:srgbClr val="F1702E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 sz="1200">
                <a:solidFill>
                  <a:srgbClr val="F1702E"/>
                </a:solidFill>
              </a:rPr>
              <a:t>Colóquio Temático 5: Inovações pedagógicas na construção da cidadania para o</a:t>
            </a:r>
            <a:endParaRPr b="1">
              <a:solidFill>
                <a:srgbClr val="F1702E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 sz="1200">
                <a:solidFill>
                  <a:srgbClr val="F1702E"/>
                </a:solidFill>
              </a:rPr>
              <a:t>mundo digital</a:t>
            </a:r>
            <a:endParaRPr b="1">
              <a:solidFill>
                <a:srgbClr val="F1702E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 sz="1200">
                <a:solidFill>
                  <a:srgbClr val="F1702E"/>
                </a:solidFill>
              </a:rPr>
              <a:t>Colóquio Temática 6: Liderança, convivência democrática e gestão participativa</a:t>
            </a:r>
            <a:endParaRPr b="1">
              <a:solidFill>
                <a:srgbClr val="F1702E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 sz="1200">
                <a:solidFill>
                  <a:srgbClr val="F1702E"/>
                </a:solidFill>
              </a:rPr>
              <a:t>na escola</a:t>
            </a:r>
            <a:endParaRPr b="1" sz="1200">
              <a:solidFill>
                <a:srgbClr val="F1702E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647ce10808_0_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g3647ce1080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647ce10808_0_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g3647ce1080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647ce10808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g3647ce10808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647ce10808_0_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g3647ce10808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647ce10808_0_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g3647ce10808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47ce10808_0_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g3647ce10808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9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1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1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g376a3ab15aa_3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0350" y="555225"/>
            <a:ext cx="8091950" cy="403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g376a3ab15aa_3_0"/>
          <p:cNvPicPr preferRelativeResize="0"/>
          <p:nvPr/>
        </p:nvPicPr>
        <p:blipFill rotWithShape="1">
          <a:blip r:embed="rId4">
            <a:alphaModFix/>
          </a:blip>
          <a:srcRect b="70934" l="78484" r="4825" t="0"/>
          <a:stretch/>
        </p:blipFill>
        <p:spPr>
          <a:xfrm>
            <a:off x="6946100" y="555225"/>
            <a:ext cx="1526200" cy="69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647ce10808_0_6"/>
          <p:cNvSpPr txBox="1"/>
          <p:nvPr>
            <p:ph type="ctrTitle"/>
          </p:nvPr>
        </p:nvSpPr>
        <p:spPr>
          <a:xfrm>
            <a:off x="311700" y="923875"/>
            <a:ext cx="8520600" cy="1449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b="1" lang="pt-BR" sz="2600">
                <a:solidFill>
                  <a:srgbClr val="F1702E"/>
                </a:solidFill>
              </a:rPr>
              <a:t>Colóquio Temático 1: As Linguagens e os multiletramentos para o fortalecimento da cidadania </a:t>
            </a:r>
            <a:endParaRPr b="1" sz="2600">
              <a:solidFill>
                <a:srgbClr val="F1702E"/>
              </a:solidFill>
            </a:endParaRPr>
          </a:p>
        </p:txBody>
      </p:sp>
      <p:sp>
        <p:nvSpPr>
          <p:cNvPr id="61" name="Google Shape;61;g3647ce10808_0_6"/>
          <p:cNvSpPr txBox="1"/>
          <p:nvPr>
            <p:ph idx="1" type="subTitle"/>
          </p:nvPr>
        </p:nvSpPr>
        <p:spPr>
          <a:xfrm>
            <a:off x="311700" y="2571750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13"/>
              <a:buFont typeface="Arial"/>
              <a:buNone/>
            </a:pPr>
            <a:r>
              <a:rPr b="1" lang="pt-BR" sz="2112">
                <a:solidFill>
                  <a:srgbClr val="2B3949"/>
                </a:solidFill>
              </a:rPr>
              <a:t>TÍTULO DO TRABALHO </a:t>
            </a:r>
            <a:endParaRPr b="1" sz="2112">
              <a:solidFill>
                <a:srgbClr val="2B3949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13"/>
              <a:buFont typeface="Arial"/>
              <a:buNone/>
            </a:pPr>
            <a:r>
              <a:t/>
            </a:r>
            <a:endParaRPr b="1" sz="1612"/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t/>
            </a:r>
            <a:endParaRPr sz="2050"/>
          </a:p>
        </p:txBody>
      </p:sp>
      <p:sp>
        <p:nvSpPr>
          <p:cNvPr id="62" name="Google Shape;62;g3647ce10808_0_6"/>
          <p:cNvSpPr txBox="1"/>
          <p:nvPr/>
        </p:nvSpPr>
        <p:spPr>
          <a:xfrm>
            <a:off x="180875" y="3515675"/>
            <a:ext cx="3000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pt-BR" sz="2000" u="none" cap="none" strike="noStrike">
                <a:solidFill>
                  <a:srgbClr val="C77850"/>
                </a:solidFill>
                <a:latin typeface="Arial"/>
                <a:ea typeface="Arial"/>
                <a:cs typeface="Arial"/>
                <a:sym typeface="Arial"/>
              </a:rPr>
              <a:t>Autores/as:</a:t>
            </a:r>
            <a:endParaRPr b="1" i="0" sz="2000" u="none" cap="none" strike="noStrike">
              <a:solidFill>
                <a:srgbClr val="C778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pt-BR" sz="2000" u="none" cap="none" strike="noStrike">
                <a:solidFill>
                  <a:srgbClr val="2B3949"/>
                </a:solidFill>
                <a:latin typeface="Arial"/>
                <a:ea typeface="Arial"/>
                <a:cs typeface="Arial"/>
                <a:sym typeface="Arial"/>
              </a:rPr>
              <a:t>XXXXXXXXXXXXXX</a:t>
            </a:r>
            <a:endParaRPr b="1" i="0" sz="2000" u="none" cap="none" strike="noStrike">
              <a:solidFill>
                <a:srgbClr val="2B39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pt-BR" sz="2000" u="none" cap="none" strike="noStrike">
                <a:solidFill>
                  <a:srgbClr val="2B3949"/>
                </a:solidFill>
                <a:latin typeface="Arial"/>
                <a:ea typeface="Arial"/>
                <a:cs typeface="Arial"/>
                <a:sym typeface="Arial"/>
              </a:rPr>
              <a:t>XXXXXXXXXXXXXX</a:t>
            </a:r>
            <a:endParaRPr b="1" i="0" sz="2000" u="none" cap="none" strike="noStrike">
              <a:solidFill>
                <a:srgbClr val="2B39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g3647ce10808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108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g3647ce10808_0_6"/>
          <p:cNvPicPr preferRelativeResize="0"/>
          <p:nvPr/>
        </p:nvPicPr>
        <p:blipFill rotWithShape="1">
          <a:blip r:embed="rId3">
            <a:alphaModFix/>
          </a:blip>
          <a:srcRect b="73379" l="0" r="60235" t="0"/>
          <a:stretch/>
        </p:blipFill>
        <p:spPr>
          <a:xfrm>
            <a:off x="0" y="4775200"/>
            <a:ext cx="3636024" cy="31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g3647ce10808_0_6"/>
          <p:cNvPicPr preferRelativeResize="0"/>
          <p:nvPr/>
        </p:nvPicPr>
        <p:blipFill rotWithShape="1">
          <a:blip r:embed="rId4">
            <a:alphaModFix/>
          </a:blip>
          <a:srcRect b="73228" l="78484" r="4825" t="0"/>
          <a:stretch/>
        </p:blipFill>
        <p:spPr>
          <a:xfrm>
            <a:off x="7560575" y="4444175"/>
            <a:ext cx="1526200" cy="64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647ce10808_0_11"/>
          <p:cNvSpPr txBox="1"/>
          <p:nvPr/>
        </p:nvSpPr>
        <p:spPr>
          <a:xfrm>
            <a:off x="373325" y="1080150"/>
            <a:ext cx="30000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2"/>
              <a:buFont typeface="Arial"/>
              <a:buNone/>
            </a:pPr>
            <a:r>
              <a:rPr b="1" i="0" lang="pt-BR" sz="2112" u="none" cap="none" strike="noStrike">
                <a:solidFill>
                  <a:srgbClr val="2B3949"/>
                </a:solidFill>
                <a:latin typeface="Arial"/>
                <a:ea typeface="Arial"/>
                <a:cs typeface="Arial"/>
                <a:sym typeface="Arial"/>
              </a:rPr>
              <a:t>INTRODUÇÃO</a:t>
            </a:r>
            <a:endParaRPr b="1" i="0" sz="2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g3647ce10808_0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108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g3647ce10808_0_11"/>
          <p:cNvPicPr preferRelativeResize="0"/>
          <p:nvPr/>
        </p:nvPicPr>
        <p:blipFill rotWithShape="1">
          <a:blip r:embed="rId3">
            <a:alphaModFix/>
          </a:blip>
          <a:srcRect b="73379" l="0" r="60235" t="0"/>
          <a:stretch/>
        </p:blipFill>
        <p:spPr>
          <a:xfrm>
            <a:off x="0" y="4775200"/>
            <a:ext cx="3636024" cy="31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g3647ce10808_0_11"/>
          <p:cNvPicPr preferRelativeResize="0"/>
          <p:nvPr/>
        </p:nvPicPr>
        <p:blipFill rotWithShape="1">
          <a:blip r:embed="rId4">
            <a:alphaModFix/>
          </a:blip>
          <a:srcRect b="73228" l="78484" r="4825" t="0"/>
          <a:stretch/>
        </p:blipFill>
        <p:spPr>
          <a:xfrm>
            <a:off x="7560575" y="4444175"/>
            <a:ext cx="1526200" cy="64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647ce10808_0_20"/>
          <p:cNvSpPr txBox="1"/>
          <p:nvPr/>
        </p:nvSpPr>
        <p:spPr>
          <a:xfrm>
            <a:off x="422875" y="1080150"/>
            <a:ext cx="30000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2"/>
              <a:buFont typeface="Arial"/>
              <a:buNone/>
            </a:pPr>
            <a:r>
              <a:rPr b="1" i="0" lang="pt-BR" sz="2112" u="none" cap="none" strike="noStrike">
                <a:solidFill>
                  <a:srgbClr val="2B3949"/>
                </a:solidFill>
                <a:latin typeface="Arial"/>
                <a:ea typeface="Arial"/>
                <a:cs typeface="Arial"/>
                <a:sym typeface="Arial"/>
              </a:rPr>
              <a:t>OBJETIVOS</a:t>
            </a:r>
            <a:endParaRPr b="1" i="0" sz="2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g3647ce10808_0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108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g3647ce10808_0_20"/>
          <p:cNvPicPr preferRelativeResize="0"/>
          <p:nvPr/>
        </p:nvPicPr>
        <p:blipFill rotWithShape="1">
          <a:blip r:embed="rId3">
            <a:alphaModFix/>
          </a:blip>
          <a:srcRect b="73379" l="0" r="60235" t="0"/>
          <a:stretch/>
        </p:blipFill>
        <p:spPr>
          <a:xfrm>
            <a:off x="0" y="4775200"/>
            <a:ext cx="3636024" cy="31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g3647ce10808_0_20"/>
          <p:cNvPicPr preferRelativeResize="0"/>
          <p:nvPr/>
        </p:nvPicPr>
        <p:blipFill rotWithShape="1">
          <a:blip r:embed="rId4">
            <a:alphaModFix/>
          </a:blip>
          <a:srcRect b="73228" l="78484" r="4825" t="0"/>
          <a:stretch/>
        </p:blipFill>
        <p:spPr>
          <a:xfrm>
            <a:off x="7560575" y="4444175"/>
            <a:ext cx="1526200" cy="64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647ce10808_0_24"/>
          <p:cNvSpPr txBox="1"/>
          <p:nvPr/>
        </p:nvSpPr>
        <p:spPr>
          <a:xfrm>
            <a:off x="307025" y="1080150"/>
            <a:ext cx="30000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2"/>
              <a:buFont typeface="Arial"/>
              <a:buNone/>
            </a:pPr>
            <a:r>
              <a:rPr b="1" i="0" lang="pt-BR" sz="2112" u="none" cap="none" strike="noStrike">
                <a:solidFill>
                  <a:srgbClr val="2B3949"/>
                </a:solidFill>
                <a:latin typeface="Arial"/>
                <a:ea typeface="Arial"/>
                <a:cs typeface="Arial"/>
                <a:sym typeface="Arial"/>
              </a:rPr>
              <a:t>METODOLOGIA</a:t>
            </a:r>
            <a:endParaRPr b="1" i="0" sz="2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g3647ce10808_0_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108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g3647ce10808_0_24"/>
          <p:cNvPicPr preferRelativeResize="0"/>
          <p:nvPr/>
        </p:nvPicPr>
        <p:blipFill rotWithShape="1">
          <a:blip r:embed="rId3">
            <a:alphaModFix/>
          </a:blip>
          <a:srcRect b="73379" l="0" r="60235" t="0"/>
          <a:stretch/>
        </p:blipFill>
        <p:spPr>
          <a:xfrm>
            <a:off x="0" y="4775200"/>
            <a:ext cx="3636024" cy="31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g3647ce10808_0_24"/>
          <p:cNvPicPr preferRelativeResize="0"/>
          <p:nvPr/>
        </p:nvPicPr>
        <p:blipFill rotWithShape="1">
          <a:blip r:embed="rId4">
            <a:alphaModFix/>
          </a:blip>
          <a:srcRect b="73228" l="78484" r="4825" t="0"/>
          <a:stretch/>
        </p:blipFill>
        <p:spPr>
          <a:xfrm>
            <a:off x="7560575" y="4444175"/>
            <a:ext cx="1526200" cy="64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647ce10808_0_28"/>
          <p:cNvSpPr txBox="1"/>
          <p:nvPr/>
        </p:nvSpPr>
        <p:spPr>
          <a:xfrm>
            <a:off x="396250" y="1080150"/>
            <a:ext cx="30000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2"/>
              <a:buFont typeface="Arial"/>
              <a:buNone/>
            </a:pPr>
            <a:r>
              <a:rPr b="1" i="0" lang="pt-BR" sz="2112" u="none" cap="none" strike="noStrike">
                <a:solidFill>
                  <a:srgbClr val="2B3949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  <a:endParaRPr b="1" i="0" sz="2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g3647ce10808_0_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108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3647ce10808_0_28"/>
          <p:cNvPicPr preferRelativeResize="0"/>
          <p:nvPr/>
        </p:nvPicPr>
        <p:blipFill rotWithShape="1">
          <a:blip r:embed="rId3">
            <a:alphaModFix/>
          </a:blip>
          <a:srcRect b="73379" l="0" r="60235" t="0"/>
          <a:stretch/>
        </p:blipFill>
        <p:spPr>
          <a:xfrm>
            <a:off x="0" y="4775200"/>
            <a:ext cx="3636024" cy="31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g3647ce10808_0_28"/>
          <p:cNvPicPr preferRelativeResize="0"/>
          <p:nvPr/>
        </p:nvPicPr>
        <p:blipFill rotWithShape="1">
          <a:blip r:embed="rId4">
            <a:alphaModFix/>
          </a:blip>
          <a:srcRect b="73228" l="78484" r="4825" t="0"/>
          <a:stretch/>
        </p:blipFill>
        <p:spPr>
          <a:xfrm>
            <a:off x="7560575" y="4444175"/>
            <a:ext cx="1526200" cy="64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647ce10808_0_32"/>
          <p:cNvSpPr txBox="1"/>
          <p:nvPr/>
        </p:nvSpPr>
        <p:spPr>
          <a:xfrm>
            <a:off x="376400" y="1080150"/>
            <a:ext cx="48144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2"/>
              <a:buFont typeface="Arial"/>
              <a:buNone/>
            </a:pPr>
            <a:r>
              <a:rPr b="1" i="0" lang="pt-BR" sz="2112" u="none" cap="none" strike="noStrike">
                <a:solidFill>
                  <a:srgbClr val="2B3949"/>
                </a:solidFill>
                <a:latin typeface="Arial"/>
                <a:ea typeface="Arial"/>
                <a:cs typeface="Arial"/>
                <a:sym typeface="Arial"/>
              </a:rPr>
              <a:t>CONSIDERAÇÕES FINAIS</a:t>
            </a:r>
            <a:endParaRPr b="1" i="0" sz="2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g3647ce10808_0_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108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g3647ce10808_0_32"/>
          <p:cNvPicPr preferRelativeResize="0"/>
          <p:nvPr/>
        </p:nvPicPr>
        <p:blipFill rotWithShape="1">
          <a:blip r:embed="rId3">
            <a:alphaModFix/>
          </a:blip>
          <a:srcRect b="73379" l="0" r="60235" t="0"/>
          <a:stretch/>
        </p:blipFill>
        <p:spPr>
          <a:xfrm>
            <a:off x="0" y="4775200"/>
            <a:ext cx="3636024" cy="31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g3647ce10808_0_32"/>
          <p:cNvPicPr preferRelativeResize="0"/>
          <p:nvPr/>
        </p:nvPicPr>
        <p:blipFill rotWithShape="1">
          <a:blip r:embed="rId4">
            <a:alphaModFix/>
          </a:blip>
          <a:srcRect b="73228" l="78484" r="4825" t="0"/>
          <a:stretch/>
        </p:blipFill>
        <p:spPr>
          <a:xfrm>
            <a:off x="7560575" y="4444175"/>
            <a:ext cx="1526200" cy="64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647ce10808_0_36"/>
          <p:cNvSpPr txBox="1"/>
          <p:nvPr/>
        </p:nvSpPr>
        <p:spPr>
          <a:xfrm>
            <a:off x="376425" y="1080150"/>
            <a:ext cx="48144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2"/>
              <a:buFont typeface="Arial"/>
              <a:buNone/>
            </a:pPr>
            <a:r>
              <a:rPr b="1" i="0" lang="pt-BR" sz="2112" u="none" cap="none" strike="noStrike">
                <a:solidFill>
                  <a:srgbClr val="2B3949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  <a:endParaRPr b="1" i="0" sz="2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g3647ce10808_0_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108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3647ce10808_0_36"/>
          <p:cNvPicPr preferRelativeResize="0"/>
          <p:nvPr/>
        </p:nvPicPr>
        <p:blipFill rotWithShape="1">
          <a:blip r:embed="rId3">
            <a:alphaModFix/>
          </a:blip>
          <a:srcRect b="73379" l="0" r="60235" t="0"/>
          <a:stretch/>
        </p:blipFill>
        <p:spPr>
          <a:xfrm>
            <a:off x="0" y="4775200"/>
            <a:ext cx="3636024" cy="31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g3647ce10808_0_36"/>
          <p:cNvPicPr preferRelativeResize="0"/>
          <p:nvPr/>
        </p:nvPicPr>
        <p:blipFill rotWithShape="1">
          <a:blip r:embed="rId4">
            <a:alphaModFix/>
          </a:blip>
          <a:srcRect b="73228" l="78484" r="4825" t="0"/>
          <a:stretch/>
        </p:blipFill>
        <p:spPr>
          <a:xfrm>
            <a:off x="7560575" y="4444175"/>
            <a:ext cx="1526200" cy="64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