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ea8de3af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ea8de3af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eb000993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5eb000993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eb000993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5eb000993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5eb000993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5eb000993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eb000993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eb000993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eb000993c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eb000993c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 title="Prancheta 2 cópia 6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T</a:t>
            </a:r>
            <a:r>
              <a:rPr lang="pt-BR"/>
              <a:t>ÍTULO DO TRABALHO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AUTOR/A(ES/AS)</a:t>
            </a:r>
            <a:endParaRPr/>
          </a:p>
        </p:txBody>
      </p:sp>
      <p:pic>
        <p:nvPicPr>
          <p:cNvPr id="62" name="Google Shape;62;p14" title="Prancheta 1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66826" cy="11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 title="Prancheta 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13" y="4451450"/>
            <a:ext cx="9144003" cy="692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title="Prancheta 1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412" y="0"/>
            <a:ext cx="9166826" cy="11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 title="Prancheta 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51450"/>
            <a:ext cx="9144003" cy="69205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133925" y="97215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dk2"/>
                </a:solidFill>
              </a:rPr>
              <a:t>INTRODUÇÃO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 title="Prancheta 1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412" y="0"/>
            <a:ext cx="9166826" cy="11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 title="Prancheta 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51450"/>
            <a:ext cx="9144003" cy="692051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33925" y="97215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dk2"/>
                </a:solidFill>
              </a:rPr>
              <a:t>OBJETIVO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 title="Prancheta 1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412" y="0"/>
            <a:ext cx="9166826" cy="11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7" title="Prancheta 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51450"/>
            <a:ext cx="9144003" cy="69205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133925" y="97215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dk2"/>
                </a:solidFill>
              </a:rPr>
              <a:t>METODOLOGIA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 title="Prancheta 1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412" y="0"/>
            <a:ext cx="9166826" cy="11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 title="Prancheta 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51450"/>
            <a:ext cx="9144003" cy="692051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 txBox="1"/>
          <p:nvPr/>
        </p:nvSpPr>
        <p:spPr>
          <a:xfrm>
            <a:off x="133925" y="97215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dk2"/>
                </a:solidFill>
              </a:rPr>
              <a:t>RESULTADOS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 title="Prancheta 1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412" y="0"/>
            <a:ext cx="9166826" cy="11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 title="Prancheta 4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51450"/>
            <a:ext cx="9144003" cy="69205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133925" y="97215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dk2"/>
                </a:solidFill>
              </a:rPr>
              <a:t>CONSIDERAÇÕES FINAIS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