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4" roundtripDataSignature="AMtx7miLV0VK3+XjTRDSXguUuNoo5EVc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6a3ab15aa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6a3ab15aa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647ce10808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647ce1080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647ce10808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647ce10808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647ce10808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647ce10808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647ce10808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647ce10808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647ce10808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647ce10808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647ce10808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647ce10808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647ce10808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647ce10808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9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9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5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5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6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7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7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g376a3ab15aa_3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5350"/>
            <a:ext cx="9144003" cy="5108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g3647ce10808_0_6" title="Prancheta 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808146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g3647ce10808_0_6" title="Prancheta 1 cópia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344296"/>
            <a:ext cx="9144003" cy="799207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g3647ce10808_0_6"/>
          <p:cNvSpPr txBox="1"/>
          <p:nvPr>
            <p:ph type="ctrTitle"/>
          </p:nvPr>
        </p:nvSpPr>
        <p:spPr>
          <a:xfrm>
            <a:off x="311700" y="923875"/>
            <a:ext cx="8520600" cy="144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1" lang="pt-BR" sz="2600">
                <a:solidFill>
                  <a:srgbClr val="F1702E"/>
                </a:solidFill>
              </a:rPr>
              <a:t>Colóquio 1: Práticas pedagógicas interdisciplinares e transversais voltadas para a responsabilidade global</a:t>
            </a:r>
            <a:endParaRPr>
              <a:solidFill>
                <a:srgbClr val="F1702E"/>
              </a:solidFill>
            </a:endParaRPr>
          </a:p>
        </p:txBody>
      </p:sp>
      <p:sp>
        <p:nvSpPr>
          <p:cNvPr id="62" name="Google Shape;62;g3647ce10808_0_6"/>
          <p:cNvSpPr txBox="1"/>
          <p:nvPr>
            <p:ph idx="1" type="subTitle"/>
          </p:nvPr>
        </p:nvSpPr>
        <p:spPr>
          <a:xfrm>
            <a:off x="311700" y="25717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13"/>
              <a:buFont typeface="Arial"/>
              <a:buNone/>
            </a:pPr>
            <a:r>
              <a:rPr b="1" lang="pt-BR" sz="2112">
                <a:solidFill>
                  <a:srgbClr val="2B3949"/>
                </a:solidFill>
              </a:rPr>
              <a:t>TÍTULO DO TRABALHO </a:t>
            </a:r>
            <a:endParaRPr b="1" sz="2112">
              <a:solidFill>
                <a:srgbClr val="2B3949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3"/>
              <a:buFont typeface="Arial"/>
              <a:buNone/>
            </a:pPr>
            <a:r>
              <a:t/>
            </a:r>
            <a:endParaRPr b="1" sz="1612"/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 sz="2050"/>
          </a:p>
        </p:txBody>
      </p:sp>
      <p:sp>
        <p:nvSpPr>
          <p:cNvPr id="63" name="Google Shape;63;g3647ce10808_0_6"/>
          <p:cNvSpPr txBox="1"/>
          <p:nvPr/>
        </p:nvSpPr>
        <p:spPr>
          <a:xfrm>
            <a:off x="180875" y="3515675"/>
            <a:ext cx="30000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000">
                <a:solidFill>
                  <a:srgbClr val="C77850"/>
                </a:solidFill>
              </a:rPr>
              <a:t>Autores/as:</a:t>
            </a:r>
            <a:endParaRPr b="1" sz="2000">
              <a:solidFill>
                <a:srgbClr val="C7785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000">
                <a:solidFill>
                  <a:srgbClr val="2B3949"/>
                </a:solidFill>
              </a:rPr>
              <a:t>XXXXXXXXXXXXXX</a:t>
            </a:r>
            <a:endParaRPr b="1" sz="2000">
              <a:solidFill>
                <a:srgbClr val="2B394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000">
                <a:solidFill>
                  <a:srgbClr val="2B3949"/>
                </a:solidFill>
              </a:rPr>
              <a:t>XXXXXXXXXXXXXX</a:t>
            </a:r>
            <a:endParaRPr b="1" sz="2000">
              <a:solidFill>
                <a:srgbClr val="2B394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647ce10808_0_11"/>
          <p:cNvSpPr txBox="1"/>
          <p:nvPr/>
        </p:nvSpPr>
        <p:spPr>
          <a:xfrm>
            <a:off x="393150" y="839025"/>
            <a:ext cx="3000000" cy="50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112">
                <a:solidFill>
                  <a:srgbClr val="2B3949"/>
                </a:solidFill>
              </a:rPr>
              <a:t>INTRODUÇÃO</a:t>
            </a:r>
            <a:endParaRPr b="1" sz="2600">
              <a:solidFill>
                <a:srgbClr val="FF0000"/>
              </a:solidFill>
            </a:endParaRPr>
          </a:p>
        </p:txBody>
      </p:sp>
      <p:pic>
        <p:nvPicPr>
          <p:cNvPr id="69" name="Google Shape;69;g3647ce10808_0_11" title="Prancheta 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808146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3647ce10808_0_11" title="Prancheta 1 cópia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344296"/>
            <a:ext cx="9144003" cy="7992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47ce10808_0_20"/>
          <p:cNvSpPr txBox="1"/>
          <p:nvPr/>
        </p:nvSpPr>
        <p:spPr>
          <a:xfrm>
            <a:off x="393150" y="839025"/>
            <a:ext cx="3000000" cy="50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112">
                <a:solidFill>
                  <a:srgbClr val="2B3949"/>
                </a:solidFill>
              </a:rPr>
              <a:t>OBJETIVOS</a:t>
            </a:r>
            <a:endParaRPr b="1" sz="2600">
              <a:solidFill>
                <a:srgbClr val="FF0000"/>
              </a:solidFill>
            </a:endParaRPr>
          </a:p>
        </p:txBody>
      </p:sp>
      <p:pic>
        <p:nvPicPr>
          <p:cNvPr id="76" name="Google Shape;76;g3647ce10808_0_20" title="Prancheta 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808146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3647ce10808_0_20" title="Prancheta 1 cópia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344296"/>
            <a:ext cx="9144003" cy="7992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647ce10808_0_24"/>
          <p:cNvSpPr txBox="1"/>
          <p:nvPr/>
        </p:nvSpPr>
        <p:spPr>
          <a:xfrm>
            <a:off x="316950" y="839025"/>
            <a:ext cx="3000000" cy="50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112">
                <a:solidFill>
                  <a:srgbClr val="2B3949"/>
                </a:solidFill>
              </a:rPr>
              <a:t>METODOLOGIA</a:t>
            </a:r>
            <a:endParaRPr b="1" sz="2600">
              <a:solidFill>
                <a:srgbClr val="FF0000"/>
              </a:solidFill>
            </a:endParaRPr>
          </a:p>
        </p:txBody>
      </p:sp>
      <p:pic>
        <p:nvPicPr>
          <p:cNvPr id="83" name="Google Shape;83;g3647ce10808_0_24" title="Prancheta 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808146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3647ce10808_0_24" title="Prancheta 1 cópia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344296"/>
            <a:ext cx="9144003" cy="7992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647ce10808_0_28"/>
          <p:cNvSpPr txBox="1"/>
          <p:nvPr/>
        </p:nvSpPr>
        <p:spPr>
          <a:xfrm>
            <a:off x="316950" y="762825"/>
            <a:ext cx="3000000" cy="50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112">
                <a:solidFill>
                  <a:srgbClr val="2B3949"/>
                </a:solidFill>
              </a:rPr>
              <a:t>RESULTADOS</a:t>
            </a:r>
            <a:endParaRPr b="1" sz="2600">
              <a:solidFill>
                <a:srgbClr val="FF0000"/>
              </a:solidFill>
            </a:endParaRPr>
          </a:p>
        </p:txBody>
      </p:sp>
      <p:pic>
        <p:nvPicPr>
          <p:cNvPr id="90" name="Google Shape;90;g3647ce10808_0_28" title="Prancheta 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808146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3647ce10808_0_28" title="Prancheta 1 cópia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344296"/>
            <a:ext cx="9144003" cy="7992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647ce10808_0_32"/>
          <p:cNvSpPr txBox="1"/>
          <p:nvPr/>
        </p:nvSpPr>
        <p:spPr>
          <a:xfrm>
            <a:off x="316950" y="839025"/>
            <a:ext cx="4814400" cy="50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112">
                <a:solidFill>
                  <a:srgbClr val="2B3949"/>
                </a:solidFill>
              </a:rPr>
              <a:t>CONSIDERAÇÕES FINAIS</a:t>
            </a:r>
            <a:endParaRPr b="1" sz="2600">
              <a:solidFill>
                <a:srgbClr val="FF0000"/>
              </a:solidFill>
            </a:endParaRPr>
          </a:p>
        </p:txBody>
      </p:sp>
      <p:pic>
        <p:nvPicPr>
          <p:cNvPr id="97" name="Google Shape;97;g3647ce10808_0_32" title="Prancheta 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808146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3647ce10808_0_32" title="Prancheta 1 cópia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344296"/>
            <a:ext cx="9144003" cy="7992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647ce10808_0_36"/>
          <p:cNvSpPr txBox="1"/>
          <p:nvPr/>
        </p:nvSpPr>
        <p:spPr>
          <a:xfrm>
            <a:off x="316950" y="762825"/>
            <a:ext cx="4814400" cy="50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112">
                <a:solidFill>
                  <a:srgbClr val="2B3949"/>
                </a:solidFill>
              </a:rPr>
              <a:t>REFERÊNCIAS</a:t>
            </a:r>
            <a:endParaRPr b="1" sz="2600">
              <a:solidFill>
                <a:srgbClr val="FF0000"/>
              </a:solidFill>
            </a:endParaRPr>
          </a:p>
        </p:txBody>
      </p:sp>
      <p:pic>
        <p:nvPicPr>
          <p:cNvPr id="104" name="Google Shape;104;g3647ce10808_0_36" title="Prancheta 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8081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3647ce10808_0_36" title="Prancheta 1 cópia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476671"/>
            <a:ext cx="9144003" cy="7992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