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4" roundtripDataSignature="AMtx7mjahUrD5Np/tvg1mLA3jS8MfJj7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9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9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5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7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7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"/>
          <p:cNvSpPr txBox="1"/>
          <p:nvPr/>
        </p:nvSpPr>
        <p:spPr>
          <a:xfrm>
            <a:off x="455550" y="2259450"/>
            <a:ext cx="8232900" cy="6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rPr b="1" i="0" lang="pt-BR" sz="29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TÍTULO DO TRABALHO </a:t>
            </a:r>
            <a:endParaRPr b="1" i="0" sz="2900" u="none" cap="none" strike="noStrike">
              <a:solidFill>
                <a:srgbClr val="CC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pt-BR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(em caixa alta e centralizado)</a:t>
            </a:r>
            <a:endParaRPr b="1" i="0" sz="21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2"/>
          <p:cNvSpPr txBox="1"/>
          <p:nvPr/>
        </p:nvSpPr>
        <p:spPr>
          <a:xfrm>
            <a:off x="200475" y="1029925"/>
            <a:ext cx="8775300" cy="9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pt-BR" sz="2600" u="none" cap="none" strike="noStrik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Colóquio 1: Práticas pedagógicas interdisciplinares e transversais voltadas para a responsabilidade global</a:t>
            </a:r>
            <a:endParaRPr b="1" i="0" sz="2600" u="none" cap="none" strike="noStrike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pt-BR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(digite o nome do colóquio)</a:t>
            </a:r>
            <a:endParaRPr b="1" i="0" sz="2600" u="none" cap="none" strike="noStrike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2"/>
          <p:cNvSpPr txBox="1"/>
          <p:nvPr/>
        </p:nvSpPr>
        <p:spPr>
          <a:xfrm>
            <a:off x="545575" y="3588950"/>
            <a:ext cx="4157400" cy="11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pt-BR" sz="2000" u="none" cap="none" strike="noStrik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Autores/as:</a:t>
            </a:r>
            <a:endParaRPr b="1" i="0" sz="2000" u="none" cap="none" strike="noStrike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pt-BR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XXXXXXXXXXXXXX</a:t>
            </a:r>
            <a:endParaRPr b="1" i="0" sz="2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pt-BR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XXXXXXXXXXXXXX</a:t>
            </a:r>
            <a:endParaRPr b="1" i="0" sz="2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"/>
          <p:cNvSpPr txBox="1"/>
          <p:nvPr/>
        </p:nvSpPr>
        <p:spPr>
          <a:xfrm>
            <a:off x="348475" y="1029925"/>
            <a:ext cx="8561400" cy="6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pt-BR" sz="2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b="1" i="0" sz="26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3"/>
          <p:cNvSpPr txBox="1"/>
          <p:nvPr/>
        </p:nvSpPr>
        <p:spPr>
          <a:xfrm>
            <a:off x="348475" y="1682725"/>
            <a:ext cx="8364300" cy="26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t/>
            </a:r>
            <a:endParaRPr b="0" i="0" sz="2500" u="none" cap="none" strike="noStrike">
              <a:solidFill>
                <a:srgbClr val="42424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"/>
          <p:cNvSpPr txBox="1"/>
          <p:nvPr/>
        </p:nvSpPr>
        <p:spPr>
          <a:xfrm>
            <a:off x="348475" y="1029925"/>
            <a:ext cx="8561400" cy="6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pt-BR" sz="2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OBJETIVOS</a:t>
            </a:r>
            <a:endParaRPr b="1" i="0" sz="26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4"/>
          <p:cNvSpPr txBox="1"/>
          <p:nvPr/>
        </p:nvSpPr>
        <p:spPr>
          <a:xfrm>
            <a:off x="348475" y="1682725"/>
            <a:ext cx="8364300" cy="26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t/>
            </a:r>
            <a:endParaRPr b="0" i="0" sz="2500" u="none" cap="none" strike="noStrike">
              <a:solidFill>
                <a:srgbClr val="42424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"/>
          <p:cNvSpPr txBox="1"/>
          <p:nvPr/>
        </p:nvSpPr>
        <p:spPr>
          <a:xfrm>
            <a:off x="348475" y="1029925"/>
            <a:ext cx="8561400" cy="6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pt-BR" sz="2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 b="1" i="0" sz="26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5"/>
          <p:cNvSpPr txBox="1"/>
          <p:nvPr/>
        </p:nvSpPr>
        <p:spPr>
          <a:xfrm>
            <a:off x="348475" y="1682725"/>
            <a:ext cx="8364300" cy="26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t/>
            </a:r>
            <a:endParaRPr b="0" i="0" sz="2500" u="none" cap="none" strike="noStrike">
              <a:solidFill>
                <a:srgbClr val="42424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"/>
          <p:cNvSpPr txBox="1"/>
          <p:nvPr/>
        </p:nvSpPr>
        <p:spPr>
          <a:xfrm>
            <a:off x="348475" y="1029925"/>
            <a:ext cx="8561400" cy="6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pt-BR" sz="2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 b="1" i="0" sz="26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6"/>
          <p:cNvSpPr txBox="1"/>
          <p:nvPr/>
        </p:nvSpPr>
        <p:spPr>
          <a:xfrm>
            <a:off x="348475" y="1682725"/>
            <a:ext cx="8364300" cy="26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t/>
            </a:r>
            <a:endParaRPr b="0" i="0" sz="2500" u="none" cap="none" strike="noStrike">
              <a:solidFill>
                <a:srgbClr val="42424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"/>
          <p:cNvSpPr txBox="1"/>
          <p:nvPr/>
        </p:nvSpPr>
        <p:spPr>
          <a:xfrm>
            <a:off x="348475" y="1029925"/>
            <a:ext cx="8561400" cy="6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pt-BR" sz="2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CONSIDERAÇÕES FINAIS</a:t>
            </a:r>
            <a:endParaRPr b="1" i="0" sz="26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7"/>
          <p:cNvSpPr txBox="1"/>
          <p:nvPr/>
        </p:nvSpPr>
        <p:spPr>
          <a:xfrm>
            <a:off x="348475" y="1682725"/>
            <a:ext cx="8364300" cy="26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t/>
            </a:r>
            <a:endParaRPr b="0" i="0" sz="2500" u="none" cap="none" strike="noStrike">
              <a:solidFill>
                <a:srgbClr val="42424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8"/>
          <p:cNvSpPr txBox="1"/>
          <p:nvPr/>
        </p:nvSpPr>
        <p:spPr>
          <a:xfrm>
            <a:off x="348475" y="1029925"/>
            <a:ext cx="8561400" cy="6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pt-BR" sz="2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b="1" i="0" sz="26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8"/>
          <p:cNvSpPr txBox="1"/>
          <p:nvPr/>
        </p:nvSpPr>
        <p:spPr>
          <a:xfrm>
            <a:off x="348475" y="1682725"/>
            <a:ext cx="8364300" cy="26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t/>
            </a:r>
            <a:endParaRPr b="0" i="0" sz="2500" u="none" cap="none" strike="noStrike">
              <a:solidFill>
                <a:srgbClr val="42424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